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21"/>
  </p:notesMasterIdLst>
  <p:sldIdLst>
    <p:sldId id="256" r:id="rId2"/>
    <p:sldId id="277" r:id="rId3"/>
    <p:sldId id="278" r:id="rId4"/>
    <p:sldId id="279" r:id="rId5"/>
    <p:sldId id="280" r:id="rId6"/>
    <p:sldId id="281" r:id="rId7"/>
    <p:sldId id="282" r:id="rId8"/>
    <p:sldId id="303" r:id="rId9"/>
    <p:sldId id="306" r:id="rId10"/>
    <p:sldId id="305" r:id="rId11"/>
    <p:sldId id="304" r:id="rId12"/>
    <p:sldId id="294" r:id="rId13"/>
    <p:sldId id="296" r:id="rId14"/>
    <p:sldId id="300" r:id="rId15"/>
    <p:sldId id="307" r:id="rId16"/>
    <p:sldId id="299" r:id="rId17"/>
    <p:sldId id="301" r:id="rId18"/>
    <p:sldId id="298" r:id="rId19"/>
    <p:sldId id="297"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82329B0-A375-4EA2-82D9-FB31ACBA1BB6}">
          <p14:sldIdLst>
            <p14:sldId id="256"/>
            <p14:sldId id="277"/>
            <p14:sldId id="278"/>
            <p14:sldId id="279"/>
            <p14:sldId id="280"/>
            <p14:sldId id="281"/>
            <p14:sldId id="282"/>
            <p14:sldId id="303"/>
            <p14:sldId id="306"/>
            <p14:sldId id="305"/>
            <p14:sldId id="304"/>
            <p14:sldId id="294"/>
            <p14:sldId id="296"/>
            <p14:sldId id="300"/>
            <p14:sldId id="307"/>
            <p14:sldId id="299"/>
            <p14:sldId id="301"/>
            <p14:sldId id="298"/>
            <p14:sldId id="297"/>
          </p14:sldIdLst>
        </p14:section>
        <p14:section name="Untitled Section" id="{41A25E01-A3DB-418B-A02A-318AAD294BAB}">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55AF6A-2C92-4271-BDF4-B04607AB5425}" v="79" dt="2019-03-03T22:57:55.5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92" autoAdjust="0"/>
    <p:restoredTop sz="94660"/>
  </p:normalViewPr>
  <p:slideViewPr>
    <p:cSldViewPr>
      <p:cViewPr varScale="1">
        <p:scale>
          <a:sx n="87" d="100"/>
          <a:sy n="87" d="100"/>
        </p:scale>
        <p:origin x="1392"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rcy Keith" userId="6b6b56cdac48641b" providerId="LiveId" clId="{423D1776-FE0D-461B-BA4A-CE58EB84EE6D}"/>
    <pc:docChg chg="undo custSel addSld delSld modSld sldOrd modSection">
      <pc:chgData name="Darcy Keith" userId="6b6b56cdac48641b" providerId="LiveId" clId="{423D1776-FE0D-461B-BA4A-CE58EB84EE6D}" dt="2019-02-17T22:25:35.574" v="453" actId="20577"/>
      <pc:docMkLst>
        <pc:docMk/>
      </pc:docMkLst>
      <pc:sldChg chg="modSp">
        <pc:chgData name="Darcy Keith" userId="6b6b56cdac48641b" providerId="LiveId" clId="{423D1776-FE0D-461B-BA4A-CE58EB84EE6D}" dt="2019-02-17T22:12:33.168" v="426" actId="1076"/>
        <pc:sldMkLst>
          <pc:docMk/>
          <pc:sldMk cId="3931482422" sldId="256"/>
        </pc:sldMkLst>
        <pc:spChg chg="mod">
          <ac:chgData name="Darcy Keith" userId="6b6b56cdac48641b" providerId="LiveId" clId="{423D1776-FE0D-461B-BA4A-CE58EB84EE6D}" dt="2019-02-17T22:12:27.002" v="425" actId="255"/>
          <ac:spMkLst>
            <pc:docMk/>
            <pc:sldMk cId="3931482422" sldId="256"/>
            <ac:spMk id="2" creationId="{00000000-0000-0000-0000-000000000000}"/>
          </ac:spMkLst>
        </pc:spChg>
        <pc:spChg chg="mod">
          <ac:chgData name="Darcy Keith" userId="6b6b56cdac48641b" providerId="LiveId" clId="{423D1776-FE0D-461B-BA4A-CE58EB84EE6D}" dt="2019-02-17T22:12:33.168" v="426" actId="1076"/>
          <ac:spMkLst>
            <pc:docMk/>
            <pc:sldMk cId="3931482422" sldId="256"/>
            <ac:spMk id="3" creationId="{00000000-0000-0000-0000-000000000000}"/>
          </ac:spMkLst>
        </pc:spChg>
      </pc:sldChg>
      <pc:sldChg chg="modSp ord">
        <pc:chgData name="Darcy Keith" userId="6b6b56cdac48641b" providerId="LiveId" clId="{423D1776-FE0D-461B-BA4A-CE58EB84EE6D}" dt="2019-02-17T22:17:53.409" v="446" actId="20577"/>
        <pc:sldMkLst>
          <pc:docMk/>
          <pc:sldMk cId="3588729405" sldId="294"/>
        </pc:sldMkLst>
        <pc:spChg chg="mod">
          <ac:chgData name="Darcy Keith" userId="6b6b56cdac48641b" providerId="LiveId" clId="{423D1776-FE0D-461B-BA4A-CE58EB84EE6D}" dt="2019-02-17T22:17:53.409" v="446" actId="20577"/>
          <ac:spMkLst>
            <pc:docMk/>
            <pc:sldMk cId="3588729405" sldId="294"/>
            <ac:spMk id="2" creationId="{00000000-0000-0000-0000-000000000000}"/>
          </ac:spMkLst>
        </pc:spChg>
        <pc:spChg chg="mod">
          <ac:chgData name="Darcy Keith" userId="6b6b56cdac48641b" providerId="LiveId" clId="{423D1776-FE0D-461B-BA4A-CE58EB84EE6D}" dt="2019-02-17T22:07:59.802" v="378" actId="20577"/>
          <ac:spMkLst>
            <pc:docMk/>
            <pc:sldMk cId="3588729405" sldId="294"/>
            <ac:spMk id="3" creationId="{00000000-0000-0000-0000-000000000000}"/>
          </ac:spMkLst>
        </pc:spChg>
      </pc:sldChg>
      <pc:sldChg chg="ord">
        <pc:chgData name="Darcy Keith" userId="6b6b56cdac48641b" providerId="LiveId" clId="{423D1776-FE0D-461B-BA4A-CE58EB84EE6D}" dt="2019-02-17T22:13:54.379" v="427"/>
        <pc:sldMkLst>
          <pc:docMk/>
          <pc:sldMk cId="339217353" sldId="296"/>
        </pc:sldMkLst>
      </pc:sldChg>
      <pc:sldChg chg="add">
        <pc:chgData name="Darcy Keith" userId="6b6b56cdac48641b" providerId="LiveId" clId="{423D1776-FE0D-461B-BA4A-CE58EB84EE6D}" dt="2019-02-17T22:09:12.197" v="388"/>
        <pc:sldMkLst>
          <pc:docMk/>
          <pc:sldMk cId="3825905210" sldId="297"/>
        </pc:sldMkLst>
      </pc:sldChg>
      <pc:sldChg chg="modSp add">
        <pc:chgData name="Darcy Keith" userId="6b6b56cdac48641b" providerId="LiveId" clId="{423D1776-FE0D-461B-BA4A-CE58EB84EE6D}" dt="2019-02-17T22:09:39.965" v="396" actId="6549"/>
        <pc:sldMkLst>
          <pc:docMk/>
          <pc:sldMk cId="3201040979" sldId="298"/>
        </pc:sldMkLst>
        <pc:spChg chg="mod">
          <ac:chgData name="Darcy Keith" userId="6b6b56cdac48641b" providerId="LiveId" clId="{423D1776-FE0D-461B-BA4A-CE58EB84EE6D}" dt="2019-02-17T22:09:39.965" v="396" actId="6549"/>
          <ac:spMkLst>
            <pc:docMk/>
            <pc:sldMk cId="3201040979" sldId="298"/>
            <ac:spMk id="2" creationId="{00000000-0000-0000-0000-000000000000}"/>
          </ac:spMkLst>
        </pc:spChg>
      </pc:sldChg>
      <pc:sldChg chg="modSp add">
        <pc:chgData name="Darcy Keith" userId="6b6b56cdac48641b" providerId="LiveId" clId="{423D1776-FE0D-461B-BA4A-CE58EB84EE6D}" dt="2019-02-17T22:09:33.756" v="394" actId="20577"/>
        <pc:sldMkLst>
          <pc:docMk/>
          <pc:sldMk cId="399178588" sldId="299"/>
        </pc:sldMkLst>
        <pc:spChg chg="mod">
          <ac:chgData name="Darcy Keith" userId="6b6b56cdac48641b" providerId="LiveId" clId="{423D1776-FE0D-461B-BA4A-CE58EB84EE6D}" dt="2019-02-17T22:09:33.756" v="394" actId="20577"/>
          <ac:spMkLst>
            <pc:docMk/>
            <pc:sldMk cId="399178588" sldId="299"/>
            <ac:spMk id="2" creationId="{00000000-0000-0000-0000-000000000000}"/>
          </ac:spMkLst>
        </pc:spChg>
      </pc:sldChg>
      <pc:sldChg chg="modSp add del">
        <pc:chgData name="Darcy Keith" userId="6b6b56cdac48641b" providerId="LiveId" clId="{423D1776-FE0D-461B-BA4A-CE58EB84EE6D}" dt="2019-02-17T21:55:58.927" v="3"/>
        <pc:sldMkLst>
          <pc:docMk/>
          <pc:sldMk cId="3514102683" sldId="300"/>
        </pc:sldMkLst>
        <pc:spChg chg="mod">
          <ac:chgData name="Darcy Keith" userId="6b6b56cdac48641b" providerId="LiveId" clId="{423D1776-FE0D-461B-BA4A-CE58EB84EE6D}" dt="2019-02-17T22:09:28.954" v="393" actId="20577"/>
          <ac:spMkLst>
            <pc:docMk/>
            <pc:sldMk cId="3514102683" sldId="300"/>
            <ac:spMk id="2" creationId="{00000000-0000-0000-0000-000000000000}"/>
          </ac:spMkLst>
        </pc:spChg>
        <pc:spChg chg="mod">
          <ac:chgData name="Darcy Keith" userId="6b6b56cdac48641b" providerId="LiveId" clId="{423D1776-FE0D-461B-BA4A-CE58EB84EE6D}" dt="2019-02-17T21:55:58.927" v="3"/>
          <ac:spMkLst>
            <pc:docMk/>
            <pc:sldMk cId="3514102683" sldId="300"/>
            <ac:spMk id="73730" creationId="{0A500FF7-9C13-4106-BA32-71FAF86B3051}"/>
          </ac:spMkLst>
        </pc:spChg>
      </pc:sldChg>
      <pc:sldChg chg="modSp add">
        <pc:chgData name="Darcy Keith" userId="6b6b56cdac48641b" providerId="LiveId" clId="{423D1776-FE0D-461B-BA4A-CE58EB84EE6D}" dt="2019-02-17T22:18:15.891" v="447" actId="113"/>
        <pc:sldMkLst>
          <pc:docMk/>
          <pc:sldMk cId="151454207" sldId="301"/>
        </pc:sldMkLst>
        <pc:spChg chg="mod">
          <ac:chgData name="Darcy Keith" userId="6b6b56cdac48641b" providerId="LiveId" clId="{423D1776-FE0D-461B-BA4A-CE58EB84EE6D}" dt="2019-02-17T22:17:08.289" v="443" actId="27636"/>
          <ac:spMkLst>
            <pc:docMk/>
            <pc:sldMk cId="151454207" sldId="301"/>
            <ac:spMk id="2" creationId="{00000000-0000-0000-0000-000000000000}"/>
          </ac:spMkLst>
        </pc:spChg>
        <pc:spChg chg="mod">
          <ac:chgData name="Darcy Keith" userId="6b6b56cdac48641b" providerId="LiveId" clId="{423D1776-FE0D-461B-BA4A-CE58EB84EE6D}" dt="2019-02-17T22:18:15.891" v="447" actId="113"/>
          <ac:spMkLst>
            <pc:docMk/>
            <pc:sldMk cId="151454207" sldId="301"/>
            <ac:spMk id="3" creationId="{00000000-0000-0000-0000-000000000000}"/>
          </ac:spMkLst>
        </pc:spChg>
      </pc:sldChg>
      <pc:sldChg chg="modSp">
        <pc:chgData name="Darcy Keith" userId="6b6b56cdac48641b" providerId="LiveId" clId="{423D1776-FE0D-461B-BA4A-CE58EB84EE6D}" dt="2019-02-17T22:25:24.126" v="450" actId="20577"/>
        <pc:sldMkLst>
          <pc:docMk/>
          <pc:sldMk cId="2294138164" sldId="303"/>
        </pc:sldMkLst>
        <pc:spChg chg="mod">
          <ac:chgData name="Darcy Keith" userId="6b6b56cdac48641b" providerId="LiveId" clId="{423D1776-FE0D-461B-BA4A-CE58EB84EE6D}" dt="2019-02-17T22:25:24.126" v="450" actId="20577"/>
          <ac:spMkLst>
            <pc:docMk/>
            <pc:sldMk cId="2294138164" sldId="303"/>
            <ac:spMk id="2" creationId="{F4B346FF-4C9F-4936-ACCF-DD088ED5AF7D}"/>
          </ac:spMkLst>
        </pc:spChg>
      </pc:sldChg>
      <pc:sldChg chg="add">
        <pc:chgData name="Darcy Keith" userId="6b6b56cdac48641b" providerId="LiveId" clId="{423D1776-FE0D-461B-BA4A-CE58EB84EE6D}" dt="2019-02-17T22:25:16.426" v="448"/>
        <pc:sldMkLst>
          <pc:docMk/>
          <pc:sldMk cId="604025914" sldId="304"/>
        </pc:sldMkLst>
      </pc:sldChg>
      <pc:sldChg chg="modSp add">
        <pc:chgData name="Darcy Keith" userId="6b6b56cdac48641b" providerId="LiveId" clId="{423D1776-FE0D-461B-BA4A-CE58EB84EE6D}" dt="2019-02-17T22:25:35.574" v="453" actId="20577"/>
        <pc:sldMkLst>
          <pc:docMk/>
          <pc:sldMk cId="906072501" sldId="305"/>
        </pc:sldMkLst>
        <pc:spChg chg="mod">
          <ac:chgData name="Darcy Keith" userId="6b6b56cdac48641b" providerId="LiveId" clId="{423D1776-FE0D-461B-BA4A-CE58EB84EE6D}" dt="2019-02-17T22:25:35.574" v="453" actId="20577"/>
          <ac:spMkLst>
            <pc:docMk/>
            <pc:sldMk cId="906072501" sldId="305"/>
            <ac:spMk id="2" creationId="{F4B346FF-4C9F-4936-ACCF-DD088ED5AF7D}"/>
          </ac:spMkLst>
        </pc:spChg>
      </pc:sldChg>
    </pc:docChg>
  </pc:docChgLst>
  <pc:docChgLst>
    <pc:chgData name="Darcy Keith" userId="6b6b56cdac48641b" providerId="LiveId" clId="{2355AF6A-2C92-4271-BDF4-B04607AB5425}"/>
    <pc:docChg chg="undo redo addSld delSld modSld sldOrd modSection">
      <pc:chgData name="Darcy Keith" userId="6b6b56cdac48641b" providerId="LiveId" clId="{2355AF6A-2C92-4271-BDF4-B04607AB5425}" dt="2019-03-03T22:57:55.579" v="9177"/>
      <pc:docMkLst>
        <pc:docMk/>
      </pc:docMkLst>
      <pc:sldChg chg="modSp">
        <pc:chgData name="Darcy Keith" userId="6b6b56cdac48641b" providerId="LiveId" clId="{2355AF6A-2C92-4271-BDF4-B04607AB5425}" dt="2019-03-03T20:09:27.172" v="9120" actId="962"/>
        <pc:sldMkLst>
          <pc:docMk/>
          <pc:sldMk cId="3931482422" sldId="256"/>
        </pc:sldMkLst>
        <pc:spChg chg="mod">
          <ac:chgData name="Darcy Keith" userId="6b6b56cdac48641b" providerId="LiveId" clId="{2355AF6A-2C92-4271-BDF4-B04607AB5425}" dt="2019-02-28T00:31:18.086" v="2082" actId="962"/>
          <ac:spMkLst>
            <pc:docMk/>
            <pc:sldMk cId="3931482422" sldId="256"/>
            <ac:spMk id="2" creationId="{00000000-0000-0000-0000-000000000000}"/>
          </ac:spMkLst>
        </pc:spChg>
        <pc:spChg chg="mod">
          <ac:chgData name="Darcy Keith" userId="6b6b56cdac48641b" providerId="LiveId" clId="{2355AF6A-2C92-4271-BDF4-B04607AB5425}" dt="2019-03-03T20:09:27.172" v="9120" actId="962"/>
          <ac:spMkLst>
            <pc:docMk/>
            <pc:sldMk cId="3931482422" sldId="256"/>
            <ac:spMk id="3" creationId="{00000000-0000-0000-0000-000000000000}"/>
          </ac:spMkLst>
        </pc:spChg>
      </pc:sldChg>
      <pc:sldChg chg="delSp modSp">
        <pc:chgData name="Darcy Keith" userId="6b6b56cdac48641b" providerId="LiveId" clId="{2355AF6A-2C92-4271-BDF4-B04607AB5425}" dt="2019-02-28T02:59:52.023" v="8095"/>
        <pc:sldMkLst>
          <pc:docMk/>
          <pc:sldMk cId="1960027199" sldId="277"/>
        </pc:sldMkLst>
        <pc:spChg chg="del">
          <ac:chgData name="Darcy Keith" userId="6b6b56cdac48641b" providerId="LiveId" clId="{2355AF6A-2C92-4271-BDF4-B04607AB5425}" dt="2019-02-28T00:56:38.291" v="6324"/>
          <ac:spMkLst>
            <pc:docMk/>
            <pc:sldMk cId="1960027199" sldId="277"/>
            <ac:spMk id="2" creationId="{00000000-0000-0000-0000-000000000000}"/>
          </ac:spMkLst>
        </pc:spChg>
        <pc:spChg chg="del mod">
          <ac:chgData name="Darcy Keith" userId="6b6b56cdac48641b" providerId="LiveId" clId="{2355AF6A-2C92-4271-BDF4-B04607AB5425}" dt="2019-02-28T00:56:30.973" v="6323"/>
          <ac:spMkLst>
            <pc:docMk/>
            <pc:sldMk cId="1960027199" sldId="277"/>
            <ac:spMk id="3" creationId="{00000000-0000-0000-0000-000000000000}"/>
          </ac:spMkLst>
        </pc:spChg>
        <pc:spChg chg="mod">
          <ac:chgData name="Darcy Keith" userId="6b6b56cdac48641b" providerId="LiveId" clId="{2355AF6A-2C92-4271-BDF4-B04607AB5425}" dt="2019-02-28T01:00:14.039" v="6413" actId="962"/>
          <ac:spMkLst>
            <pc:docMk/>
            <pc:sldMk cId="1960027199" sldId="277"/>
            <ac:spMk id="4" creationId="{00000000-0000-0000-0000-000000000000}"/>
          </ac:spMkLst>
        </pc:spChg>
        <pc:graphicFrameChg chg="mod ord">
          <ac:chgData name="Darcy Keith" userId="6b6b56cdac48641b" providerId="LiveId" clId="{2355AF6A-2C92-4271-BDF4-B04607AB5425}" dt="2019-02-28T02:59:52.023" v="8095"/>
          <ac:graphicFrameMkLst>
            <pc:docMk/>
            <pc:sldMk cId="1960027199" sldId="277"/>
            <ac:graphicFrameMk id="5" creationId="{00000000-0000-0000-0000-000000000000}"/>
          </ac:graphicFrameMkLst>
        </pc:graphicFrameChg>
      </pc:sldChg>
      <pc:sldChg chg="delSp modSp">
        <pc:chgData name="Darcy Keith" userId="6b6b56cdac48641b" providerId="LiveId" clId="{2355AF6A-2C92-4271-BDF4-B04607AB5425}" dt="2019-02-28T02:59:57.300" v="8096"/>
        <pc:sldMkLst>
          <pc:docMk/>
          <pc:sldMk cId="2031555840" sldId="278"/>
        </pc:sldMkLst>
        <pc:spChg chg="del mod">
          <ac:chgData name="Darcy Keith" userId="6b6b56cdac48641b" providerId="LiveId" clId="{2355AF6A-2C92-4271-BDF4-B04607AB5425}" dt="2019-02-28T00:56:14.981" v="6320"/>
          <ac:spMkLst>
            <pc:docMk/>
            <pc:sldMk cId="2031555840" sldId="278"/>
            <ac:spMk id="2" creationId="{00000000-0000-0000-0000-000000000000}"/>
          </ac:spMkLst>
        </pc:spChg>
        <pc:spChg chg="del mod">
          <ac:chgData name="Darcy Keith" userId="6b6b56cdac48641b" providerId="LiveId" clId="{2355AF6A-2C92-4271-BDF4-B04607AB5425}" dt="2019-02-28T00:56:06.287" v="6318"/>
          <ac:spMkLst>
            <pc:docMk/>
            <pc:sldMk cId="2031555840" sldId="278"/>
            <ac:spMk id="3" creationId="{00000000-0000-0000-0000-000000000000}"/>
          </ac:spMkLst>
        </pc:spChg>
        <pc:spChg chg="mod">
          <ac:chgData name="Darcy Keith" userId="6b6b56cdac48641b" providerId="LiveId" clId="{2355AF6A-2C92-4271-BDF4-B04607AB5425}" dt="2019-02-28T01:00:27.171" v="6485" actId="962"/>
          <ac:spMkLst>
            <pc:docMk/>
            <pc:sldMk cId="2031555840" sldId="278"/>
            <ac:spMk id="4" creationId="{00000000-0000-0000-0000-000000000000}"/>
          </ac:spMkLst>
        </pc:spChg>
        <pc:graphicFrameChg chg="mod ord">
          <ac:chgData name="Darcy Keith" userId="6b6b56cdac48641b" providerId="LiveId" clId="{2355AF6A-2C92-4271-BDF4-B04607AB5425}" dt="2019-02-28T02:59:57.300" v="8096"/>
          <ac:graphicFrameMkLst>
            <pc:docMk/>
            <pc:sldMk cId="2031555840" sldId="278"/>
            <ac:graphicFrameMk id="5" creationId="{00000000-0000-0000-0000-000000000000}"/>
          </ac:graphicFrameMkLst>
        </pc:graphicFrameChg>
      </pc:sldChg>
      <pc:sldChg chg="delSp modSp">
        <pc:chgData name="Darcy Keith" userId="6b6b56cdac48641b" providerId="LiveId" clId="{2355AF6A-2C92-4271-BDF4-B04607AB5425}" dt="2019-02-28T03:01:17.883" v="8097"/>
        <pc:sldMkLst>
          <pc:docMk/>
          <pc:sldMk cId="1026233630" sldId="279"/>
        </pc:sldMkLst>
        <pc:spChg chg="del mod">
          <ac:chgData name="Darcy Keith" userId="6b6b56cdac48641b" providerId="LiveId" clId="{2355AF6A-2C92-4271-BDF4-B04607AB5425}" dt="2019-02-28T00:55:53.222" v="6317"/>
          <ac:spMkLst>
            <pc:docMk/>
            <pc:sldMk cId="1026233630" sldId="279"/>
            <ac:spMk id="3" creationId="{00000000-0000-0000-0000-000000000000}"/>
          </ac:spMkLst>
        </pc:spChg>
        <pc:spChg chg="mod ord">
          <ac:chgData name="Darcy Keith" userId="6b6b56cdac48641b" providerId="LiveId" clId="{2355AF6A-2C92-4271-BDF4-B04607AB5425}" dt="2019-02-28T03:01:17.883" v="8097"/>
          <ac:spMkLst>
            <pc:docMk/>
            <pc:sldMk cId="1026233630" sldId="279"/>
            <ac:spMk id="4" creationId="{00000000-0000-0000-0000-000000000000}"/>
          </ac:spMkLst>
        </pc:spChg>
        <pc:graphicFrameChg chg="mod">
          <ac:chgData name="Darcy Keith" userId="6b6b56cdac48641b" providerId="LiveId" clId="{2355AF6A-2C92-4271-BDF4-B04607AB5425}" dt="2019-02-28T00:26:42.622" v="632" actId="962"/>
          <ac:graphicFrameMkLst>
            <pc:docMk/>
            <pc:sldMk cId="1026233630" sldId="279"/>
            <ac:graphicFrameMk id="5" creationId="{00000000-0000-0000-0000-000000000000}"/>
          </ac:graphicFrameMkLst>
        </pc:graphicFrameChg>
      </pc:sldChg>
      <pc:sldChg chg="delSp modSp">
        <pc:chgData name="Darcy Keith" userId="6b6b56cdac48641b" providerId="LiveId" clId="{2355AF6A-2C92-4271-BDF4-B04607AB5425}" dt="2019-02-28T03:01:26.457" v="8099"/>
        <pc:sldMkLst>
          <pc:docMk/>
          <pc:sldMk cId="2501993008" sldId="280"/>
        </pc:sldMkLst>
        <pc:spChg chg="del">
          <ac:chgData name="Darcy Keith" userId="6b6b56cdac48641b" providerId="LiveId" clId="{2355AF6A-2C92-4271-BDF4-B04607AB5425}" dt="2019-02-28T00:56:55.737" v="6325"/>
          <ac:spMkLst>
            <pc:docMk/>
            <pc:sldMk cId="2501993008" sldId="280"/>
            <ac:spMk id="2" creationId="{00000000-0000-0000-0000-000000000000}"/>
          </ac:spMkLst>
        </pc:spChg>
        <pc:spChg chg="del mod">
          <ac:chgData name="Darcy Keith" userId="6b6b56cdac48641b" providerId="LiveId" clId="{2355AF6A-2C92-4271-BDF4-B04607AB5425}" dt="2019-02-28T00:57:17.729" v="6326"/>
          <ac:spMkLst>
            <pc:docMk/>
            <pc:sldMk cId="2501993008" sldId="280"/>
            <ac:spMk id="3" creationId="{00000000-0000-0000-0000-000000000000}"/>
          </ac:spMkLst>
        </pc:spChg>
        <pc:spChg chg="mod">
          <ac:chgData name="Darcy Keith" userId="6b6b56cdac48641b" providerId="LiveId" clId="{2355AF6A-2C92-4271-BDF4-B04607AB5425}" dt="2019-02-28T01:00:54.667" v="6615" actId="962"/>
          <ac:spMkLst>
            <pc:docMk/>
            <pc:sldMk cId="2501993008" sldId="280"/>
            <ac:spMk id="4" creationId="{00000000-0000-0000-0000-000000000000}"/>
          </ac:spMkLst>
        </pc:spChg>
        <pc:graphicFrameChg chg="mod ord">
          <ac:chgData name="Darcy Keith" userId="6b6b56cdac48641b" providerId="LiveId" clId="{2355AF6A-2C92-4271-BDF4-B04607AB5425}" dt="2019-02-28T03:01:26.457" v="8099"/>
          <ac:graphicFrameMkLst>
            <pc:docMk/>
            <pc:sldMk cId="2501993008" sldId="280"/>
            <ac:graphicFrameMk id="5" creationId="{00000000-0000-0000-0000-000000000000}"/>
          </ac:graphicFrameMkLst>
        </pc:graphicFrameChg>
      </pc:sldChg>
      <pc:sldChg chg="delSp modSp">
        <pc:chgData name="Darcy Keith" userId="6b6b56cdac48641b" providerId="LiveId" clId="{2355AF6A-2C92-4271-BDF4-B04607AB5425}" dt="2019-02-28T03:01:32.517" v="8100"/>
        <pc:sldMkLst>
          <pc:docMk/>
          <pc:sldMk cId="1253305100" sldId="281"/>
        </pc:sldMkLst>
        <pc:spChg chg="del mod">
          <ac:chgData name="Darcy Keith" userId="6b6b56cdac48641b" providerId="LiveId" clId="{2355AF6A-2C92-4271-BDF4-B04607AB5425}" dt="2019-02-28T00:57:42.710" v="6328"/>
          <ac:spMkLst>
            <pc:docMk/>
            <pc:sldMk cId="1253305100" sldId="281"/>
            <ac:spMk id="3" creationId="{00000000-0000-0000-0000-000000000000}"/>
          </ac:spMkLst>
        </pc:spChg>
        <pc:spChg chg="mod ord">
          <ac:chgData name="Darcy Keith" userId="6b6b56cdac48641b" providerId="LiveId" clId="{2355AF6A-2C92-4271-BDF4-B04607AB5425}" dt="2019-02-28T03:01:32.517" v="8100"/>
          <ac:spMkLst>
            <pc:docMk/>
            <pc:sldMk cId="1253305100" sldId="281"/>
            <ac:spMk id="4" creationId="{00000000-0000-0000-0000-000000000000}"/>
          </ac:spMkLst>
        </pc:spChg>
        <pc:picChg chg="mod">
          <ac:chgData name="Darcy Keith" userId="6b6b56cdac48641b" providerId="LiveId" clId="{2355AF6A-2C92-4271-BDF4-B04607AB5425}" dt="2019-02-28T00:29:06.299" v="1412" actId="962"/>
          <ac:picMkLst>
            <pc:docMk/>
            <pc:sldMk cId="1253305100" sldId="281"/>
            <ac:picMk id="5122" creationId="{00000000-0000-0000-0000-000000000000}"/>
          </ac:picMkLst>
        </pc:picChg>
      </pc:sldChg>
      <pc:sldChg chg="delSp modSp">
        <pc:chgData name="Darcy Keith" userId="6b6b56cdac48641b" providerId="LiveId" clId="{2355AF6A-2C92-4271-BDF4-B04607AB5425}" dt="2019-02-28T03:03:09.596" v="8107"/>
        <pc:sldMkLst>
          <pc:docMk/>
          <pc:sldMk cId="3890444541" sldId="282"/>
        </pc:sldMkLst>
        <pc:spChg chg="del mod">
          <ac:chgData name="Darcy Keith" userId="6b6b56cdac48641b" providerId="LiveId" clId="{2355AF6A-2C92-4271-BDF4-B04607AB5425}" dt="2019-02-28T00:58:04.359" v="6329"/>
          <ac:spMkLst>
            <pc:docMk/>
            <pc:sldMk cId="3890444541" sldId="282"/>
            <ac:spMk id="3" creationId="{00000000-0000-0000-0000-000000000000}"/>
          </ac:spMkLst>
        </pc:spChg>
        <pc:spChg chg="mod">
          <ac:chgData name="Darcy Keith" userId="6b6b56cdac48641b" providerId="LiveId" clId="{2355AF6A-2C92-4271-BDF4-B04607AB5425}" dt="2019-02-28T03:03:09.596" v="8107"/>
          <ac:spMkLst>
            <pc:docMk/>
            <pc:sldMk cId="3890444541" sldId="282"/>
            <ac:spMk id="4" creationId="{00000000-0000-0000-0000-000000000000}"/>
          </ac:spMkLst>
        </pc:spChg>
        <pc:picChg chg="mod ord">
          <ac:chgData name="Darcy Keith" userId="6b6b56cdac48641b" providerId="LiveId" clId="{2355AF6A-2C92-4271-BDF4-B04607AB5425}" dt="2019-02-28T03:02:56.091" v="8104"/>
          <ac:picMkLst>
            <pc:docMk/>
            <pc:sldMk cId="3890444541" sldId="282"/>
            <ac:picMk id="6146" creationId="{00000000-0000-0000-0000-000000000000}"/>
          </ac:picMkLst>
        </pc:picChg>
      </pc:sldChg>
      <pc:sldChg chg="modSp">
        <pc:chgData name="Darcy Keith" userId="6b6b56cdac48641b" providerId="LiveId" clId="{2355AF6A-2C92-4271-BDF4-B04607AB5425}" dt="2019-03-03T20:04:24.758" v="8781" actId="962"/>
        <pc:sldMkLst>
          <pc:docMk/>
          <pc:sldMk cId="3588729405" sldId="294"/>
        </pc:sldMkLst>
        <pc:spChg chg="mod">
          <ac:chgData name="Darcy Keith" userId="6b6b56cdac48641b" providerId="LiveId" clId="{2355AF6A-2C92-4271-BDF4-B04607AB5425}" dt="2019-02-28T00:43:36.340" v="4620" actId="962"/>
          <ac:spMkLst>
            <pc:docMk/>
            <pc:sldMk cId="3588729405" sldId="294"/>
            <ac:spMk id="2" creationId="{00000000-0000-0000-0000-000000000000}"/>
          </ac:spMkLst>
        </pc:spChg>
        <pc:spChg chg="mod">
          <ac:chgData name="Darcy Keith" userId="6b6b56cdac48641b" providerId="LiveId" clId="{2355AF6A-2C92-4271-BDF4-B04607AB5425}" dt="2019-02-28T00:35:01.972" v="3072" actId="962"/>
          <ac:spMkLst>
            <pc:docMk/>
            <pc:sldMk cId="3588729405" sldId="294"/>
            <ac:spMk id="3" creationId="{00000000-0000-0000-0000-000000000000}"/>
          </ac:spMkLst>
        </pc:spChg>
        <pc:spChg chg="mod">
          <ac:chgData name="Darcy Keith" userId="6b6b56cdac48641b" providerId="LiveId" clId="{2355AF6A-2C92-4271-BDF4-B04607AB5425}" dt="2019-03-03T20:04:24.758" v="8781" actId="962"/>
          <ac:spMkLst>
            <pc:docMk/>
            <pc:sldMk cId="3588729405" sldId="294"/>
            <ac:spMk id="4" creationId="{00000000-0000-0000-0000-000000000000}"/>
          </ac:spMkLst>
        </pc:spChg>
      </pc:sldChg>
      <pc:sldChg chg="modSp ord">
        <pc:chgData name="Darcy Keith" userId="6b6b56cdac48641b" providerId="LiveId" clId="{2355AF6A-2C92-4271-BDF4-B04607AB5425}" dt="2019-03-03T22:57:55.579" v="9177"/>
        <pc:sldMkLst>
          <pc:docMk/>
          <pc:sldMk cId="339217353" sldId="296"/>
        </pc:sldMkLst>
        <pc:spChg chg="mod ord">
          <ac:chgData name="Darcy Keith" userId="6b6b56cdac48641b" providerId="LiveId" clId="{2355AF6A-2C92-4271-BDF4-B04607AB5425}" dt="2019-02-28T12:03:33.920" v="8205"/>
          <ac:spMkLst>
            <pc:docMk/>
            <pc:sldMk cId="339217353" sldId="296"/>
            <ac:spMk id="2" creationId="{F0FD9574-C850-4A3F-9A5E-E14C755264DE}"/>
          </ac:spMkLst>
        </pc:spChg>
        <pc:spChg chg="mod ord">
          <ac:chgData name="Darcy Keith" userId="6b6b56cdac48641b" providerId="LiveId" clId="{2355AF6A-2C92-4271-BDF4-B04607AB5425}" dt="2019-02-28T12:03:24.654" v="8203"/>
          <ac:spMkLst>
            <pc:docMk/>
            <pc:sldMk cId="339217353" sldId="296"/>
            <ac:spMk id="3" creationId="{BE5E2CBF-0F42-434C-8D46-D58453AAC39A}"/>
          </ac:spMkLst>
        </pc:spChg>
        <pc:spChg chg="mod ord">
          <ac:chgData name="Darcy Keith" userId="6b6b56cdac48641b" providerId="LiveId" clId="{2355AF6A-2C92-4271-BDF4-B04607AB5425}" dt="2019-02-28T02:58:40.563" v="8091"/>
          <ac:spMkLst>
            <pc:docMk/>
            <pc:sldMk cId="339217353" sldId="296"/>
            <ac:spMk id="10" creationId="{61DBE05B-0EC5-4C15-99FB-7CFDF56CB0EA}"/>
          </ac:spMkLst>
        </pc:spChg>
        <pc:spChg chg="mod ord">
          <ac:chgData name="Darcy Keith" userId="6b6b56cdac48641b" providerId="LiveId" clId="{2355AF6A-2C92-4271-BDF4-B04607AB5425}" dt="2019-02-28T12:03:09.887" v="8201" actId="962"/>
          <ac:spMkLst>
            <pc:docMk/>
            <pc:sldMk cId="339217353" sldId="296"/>
            <ac:spMk id="11" creationId="{62F3C760-FA3C-4E6D-87C4-58EEC1525A45}"/>
          </ac:spMkLst>
        </pc:spChg>
        <pc:spChg chg="mod ord">
          <ac:chgData name="Darcy Keith" userId="6b6b56cdac48641b" providerId="LiveId" clId="{2355AF6A-2C92-4271-BDF4-B04607AB5425}" dt="2019-03-03T20:11:35.425" v="9162" actId="962"/>
          <ac:spMkLst>
            <pc:docMk/>
            <pc:sldMk cId="339217353" sldId="296"/>
            <ac:spMk id="14" creationId="{B3379849-571E-4A75-837B-5F74643EB1F9}"/>
          </ac:spMkLst>
        </pc:spChg>
        <pc:picChg chg="mod ord">
          <ac:chgData name="Darcy Keith" userId="6b6b56cdac48641b" providerId="LiveId" clId="{2355AF6A-2C92-4271-BDF4-B04607AB5425}" dt="2019-02-28T02:58:19.386" v="8081"/>
          <ac:picMkLst>
            <pc:docMk/>
            <pc:sldMk cId="339217353" sldId="296"/>
            <ac:picMk id="7" creationId="{2D54A593-4AAD-49BE-9ADE-B42EC87BE182}"/>
          </ac:picMkLst>
        </pc:picChg>
        <pc:picChg chg="mod ord">
          <ac:chgData name="Darcy Keith" userId="6b6b56cdac48641b" providerId="LiveId" clId="{2355AF6A-2C92-4271-BDF4-B04607AB5425}" dt="2019-02-28T02:58:32.446" v="8087"/>
          <ac:picMkLst>
            <pc:docMk/>
            <pc:sldMk cId="339217353" sldId="296"/>
            <ac:picMk id="8" creationId="{13B5ECF2-1E3C-48FF-970B-CE70121D683B}"/>
          </ac:picMkLst>
        </pc:picChg>
      </pc:sldChg>
      <pc:sldChg chg="modSp">
        <pc:chgData name="Darcy Keith" userId="6b6b56cdac48641b" providerId="LiveId" clId="{2355AF6A-2C92-4271-BDF4-B04607AB5425}" dt="2019-03-03T20:06:15.542" v="9003" actId="962"/>
        <pc:sldMkLst>
          <pc:docMk/>
          <pc:sldMk cId="3825905210" sldId="297"/>
        </pc:sldMkLst>
        <pc:spChg chg="mod">
          <ac:chgData name="Darcy Keith" userId="6b6b56cdac48641b" providerId="LiveId" clId="{2355AF6A-2C92-4271-BDF4-B04607AB5425}" dt="2019-02-28T00:40:22.476" v="4436" actId="962"/>
          <ac:spMkLst>
            <pc:docMk/>
            <pc:sldMk cId="3825905210" sldId="297"/>
            <ac:spMk id="2" creationId="{00000000-0000-0000-0000-000000000000}"/>
          </ac:spMkLst>
        </pc:spChg>
        <pc:spChg chg="mod">
          <ac:chgData name="Darcy Keith" userId="6b6b56cdac48641b" providerId="LiveId" clId="{2355AF6A-2C92-4271-BDF4-B04607AB5425}" dt="2019-03-03T20:06:15.542" v="9003" actId="962"/>
          <ac:spMkLst>
            <pc:docMk/>
            <pc:sldMk cId="3825905210" sldId="297"/>
            <ac:spMk id="3" creationId="{00000000-0000-0000-0000-000000000000}"/>
          </ac:spMkLst>
        </pc:spChg>
        <pc:spChg chg="mod">
          <ac:chgData name="Darcy Keith" userId="6b6b56cdac48641b" providerId="LiveId" clId="{2355AF6A-2C92-4271-BDF4-B04607AB5425}" dt="2019-02-28T02:41:22.898" v="7537" actId="962"/>
          <ac:spMkLst>
            <pc:docMk/>
            <pc:sldMk cId="3825905210" sldId="297"/>
            <ac:spMk id="4" creationId="{00000000-0000-0000-0000-000000000000}"/>
          </ac:spMkLst>
        </pc:spChg>
      </pc:sldChg>
      <pc:sldChg chg="modSp">
        <pc:chgData name="Darcy Keith" userId="6b6b56cdac48641b" providerId="LiveId" clId="{2355AF6A-2C92-4271-BDF4-B04607AB5425}" dt="2019-03-03T20:05:58.875" v="8971" actId="962"/>
        <pc:sldMkLst>
          <pc:docMk/>
          <pc:sldMk cId="3201040979" sldId="298"/>
        </pc:sldMkLst>
        <pc:spChg chg="mod">
          <ac:chgData name="Darcy Keith" userId="6b6b56cdac48641b" providerId="LiveId" clId="{2355AF6A-2C92-4271-BDF4-B04607AB5425}" dt="2019-02-28T00:39:50.935" v="4298" actId="962"/>
          <ac:spMkLst>
            <pc:docMk/>
            <pc:sldMk cId="3201040979" sldId="298"/>
            <ac:spMk id="2" creationId="{00000000-0000-0000-0000-000000000000}"/>
          </ac:spMkLst>
        </pc:spChg>
        <pc:spChg chg="mod">
          <ac:chgData name="Darcy Keith" userId="6b6b56cdac48641b" providerId="LiveId" clId="{2355AF6A-2C92-4271-BDF4-B04607AB5425}" dt="2019-03-03T20:05:58.875" v="8971" actId="962"/>
          <ac:spMkLst>
            <pc:docMk/>
            <pc:sldMk cId="3201040979" sldId="298"/>
            <ac:spMk id="3" creationId="{00000000-0000-0000-0000-000000000000}"/>
          </ac:spMkLst>
        </pc:spChg>
        <pc:spChg chg="mod">
          <ac:chgData name="Darcy Keith" userId="6b6b56cdac48641b" providerId="LiveId" clId="{2355AF6A-2C92-4271-BDF4-B04607AB5425}" dt="2019-02-28T02:38:42.905" v="6993" actId="962"/>
          <ac:spMkLst>
            <pc:docMk/>
            <pc:sldMk cId="3201040979" sldId="298"/>
            <ac:spMk id="4" creationId="{00000000-0000-0000-0000-000000000000}"/>
          </ac:spMkLst>
        </pc:spChg>
      </pc:sldChg>
      <pc:sldChg chg="modSp">
        <pc:chgData name="Darcy Keith" userId="6b6b56cdac48641b" providerId="LiveId" clId="{2355AF6A-2C92-4271-BDF4-B04607AB5425}" dt="2019-03-03T20:05:07.308" v="8811" actId="962"/>
        <pc:sldMkLst>
          <pc:docMk/>
          <pc:sldMk cId="399178588" sldId="299"/>
        </pc:sldMkLst>
        <pc:spChg chg="mod">
          <ac:chgData name="Darcy Keith" userId="6b6b56cdac48641b" providerId="LiveId" clId="{2355AF6A-2C92-4271-BDF4-B04607AB5425}" dt="2019-03-03T20:04:53.276" v="8785" actId="962"/>
          <ac:spMkLst>
            <pc:docMk/>
            <pc:sldMk cId="399178588" sldId="299"/>
            <ac:spMk id="2" creationId="{00000000-0000-0000-0000-000000000000}"/>
          </ac:spMkLst>
        </pc:spChg>
        <pc:spChg chg="mod">
          <ac:chgData name="Darcy Keith" userId="6b6b56cdac48641b" providerId="LiveId" clId="{2355AF6A-2C92-4271-BDF4-B04607AB5425}" dt="2019-03-03T20:05:07.308" v="8811" actId="962"/>
          <ac:spMkLst>
            <pc:docMk/>
            <pc:sldMk cId="399178588" sldId="299"/>
            <ac:spMk id="3" creationId="{00000000-0000-0000-0000-000000000000}"/>
          </ac:spMkLst>
        </pc:spChg>
        <pc:spChg chg="mod">
          <ac:chgData name="Darcy Keith" userId="6b6b56cdac48641b" providerId="LiveId" clId="{2355AF6A-2C92-4271-BDF4-B04607AB5425}" dt="2019-02-28T02:39:34.819" v="7155" actId="962"/>
          <ac:spMkLst>
            <pc:docMk/>
            <pc:sldMk cId="399178588" sldId="299"/>
            <ac:spMk id="4" creationId="{00000000-0000-0000-0000-000000000000}"/>
          </ac:spMkLst>
        </pc:spChg>
      </pc:sldChg>
      <pc:sldChg chg="modSp ord">
        <pc:chgData name="Darcy Keith" userId="6b6b56cdac48641b" providerId="LiveId" clId="{2355AF6A-2C92-4271-BDF4-B04607AB5425}" dt="2019-03-03T20:13:52.230" v="9165" actId="20577"/>
        <pc:sldMkLst>
          <pc:docMk/>
          <pc:sldMk cId="3514102683" sldId="300"/>
        </pc:sldMkLst>
        <pc:spChg chg="mod">
          <ac:chgData name="Darcy Keith" userId="6b6b56cdac48641b" providerId="LiveId" clId="{2355AF6A-2C92-4271-BDF4-B04607AB5425}" dt="2019-03-03T20:13:52.230" v="9165" actId="20577"/>
          <ac:spMkLst>
            <pc:docMk/>
            <pc:sldMk cId="3514102683" sldId="300"/>
            <ac:spMk id="2" creationId="{00000000-0000-0000-0000-000000000000}"/>
          </ac:spMkLst>
        </pc:spChg>
        <pc:spChg chg="mod">
          <ac:chgData name="Darcy Keith" userId="6b6b56cdac48641b" providerId="LiveId" clId="{2355AF6A-2C92-4271-BDF4-B04607AB5425}" dt="2019-03-03T20:05:17.957" v="8835" actId="962"/>
          <ac:spMkLst>
            <pc:docMk/>
            <pc:sldMk cId="3514102683" sldId="300"/>
            <ac:spMk id="3" creationId="{00000000-0000-0000-0000-000000000000}"/>
          </ac:spMkLst>
        </pc:spChg>
        <pc:spChg chg="mod">
          <ac:chgData name="Darcy Keith" userId="6b6b56cdac48641b" providerId="LiveId" clId="{2355AF6A-2C92-4271-BDF4-B04607AB5425}" dt="2019-02-28T02:40:55.514" v="7529" actId="962"/>
          <ac:spMkLst>
            <pc:docMk/>
            <pc:sldMk cId="3514102683" sldId="300"/>
            <ac:spMk id="4" creationId="{00000000-0000-0000-0000-000000000000}"/>
          </ac:spMkLst>
        </pc:spChg>
      </pc:sldChg>
      <pc:sldChg chg="modSp">
        <pc:chgData name="Darcy Keith" userId="6b6b56cdac48641b" providerId="LiveId" clId="{2355AF6A-2C92-4271-BDF4-B04607AB5425}" dt="2019-03-03T20:05:44.003" v="8949" actId="962"/>
        <pc:sldMkLst>
          <pc:docMk/>
          <pc:sldMk cId="151454207" sldId="301"/>
        </pc:sldMkLst>
        <pc:spChg chg="mod">
          <ac:chgData name="Darcy Keith" userId="6b6b56cdac48641b" providerId="LiveId" clId="{2355AF6A-2C92-4271-BDF4-B04607AB5425}" dt="2019-02-28T00:39:08.620" v="4190" actId="962"/>
          <ac:spMkLst>
            <pc:docMk/>
            <pc:sldMk cId="151454207" sldId="301"/>
            <ac:spMk id="2" creationId="{00000000-0000-0000-0000-000000000000}"/>
          </ac:spMkLst>
        </pc:spChg>
        <pc:spChg chg="mod">
          <ac:chgData name="Darcy Keith" userId="6b6b56cdac48641b" providerId="LiveId" clId="{2355AF6A-2C92-4271-BDF4-B04607AB5425}" dt="2019-03-03T20:05:35.651" v="8897" actId="962"/>
          <ac:spMkLst>
            <pc:docMk/>
            <pc:sldMk cId="151454207" sldId="301"/>
            <ac:spMk id="3" creationId="{00000000-0000-0000-0000-000000000000}"/>
          </ac:spMkLst>
        </pc:spChg>
        <pc:spChg chg="mod">
          <ac:chgData name="Darcy Keith" userId="6b6b56cdac48641b" providerId="LiveId" clId="{2355AF6A-2C92-4271-BDF4-B04607AB5425}" dt="2019-03-03T20:05:44.003" v="8949" actId="962"/>
          <ac:spMkLst>
            <pc:docMk/>
            <pc:sldMk cId="151454207" sldId="301"/>
            <ac:spMk id="4" creationId="{00000000-0000-0000-0000-000000000000}"/>
          </ac:spMkLst>
        </pc:spChg>
      </pc:sldChg>
      <pc:sldChg chg="modSp add del">
        <pc:chgData name="Darcy Keith" userId="6b6b56cdac48641b" providerId="LiveId" clId="{2355AF6A-2C92-4271-BDF4-B04607AB5425}" dt="2019-03-03T22:56:33.564" v="9174" actId="2696"/>
        <pc:sldMkLst>
          <pc:docMk/>
          <pc:sldMk cId="1627657499" sldId="302"/>
        </pc:sldMkLst>
        <pc:spChg chg="mod">
          <ac:chgData name="Darcy Keith" userId="6b6b56cdac48641b" providerId="LiveId" clId="{2355AF6A-2C92-4271-BDF4-B04607AB5425}" dt="2019-02-28T00:37:12.509" v="3588" actId="962"/>
          <ac:spMkLst>
            <pc:docMk/>
            <pc:sldMk cId="1627657499" sldId="302"/>
            <ac:spMk id="2" creationId="{00000000-0000-0000-0000-000000000000}"/>
          </ac:spMkLst>
        </pc:spChg>
        <pc:spChg chg="mod ord">
          <ac:chgData name="Darcy Keith" userId="6b6b56cdac48641b" providerId="LiveId" clId="{2355AF6A-2C92-4271-BDF4-B04607AB5425}" dt="2019-03-03T20:10:25.338" v="9122"/>
          <ac:spMkLst>
            <pc:docMk/>
            <pc:sldMk cId="1627657499" sldId="302"/>
            <ac:spMk id="3" creationId="{00000000-0000-0000-0000-000000000000}"/>
          </ac:spMkLst>
        </pc:spChg>
        <pc:spChg chg="mod">
          <ac:chgData name="Darcy Keith" userId="6b6b56cdac48641b" providerId="LiveId" clId="{2355AF6A-2C92-4271-BDF4-B04607AB5425}" dt="2019-03-03T20:10:23.860" v="9121"/>
          <ac:spMkLst>
            <pc:docMk/>
            <pc:sldMk cId="1627657499" sldId="302"/>
            <ac:spMk id="4" creationId="{00000000-0000-0000-0000-000000000000}"/>
          </ac:spMkLst>
        </pc:spChg>
      </pc:sldChg>
      <pc:sldChg chg="modSp">
        <pc:chgData name="Darcy Keith" userId="6b6b56cdac48641b" providerId="LiveId" clId="{2355AF6A-2C92-4271-BDF4-B04607AB5425}" dt="2019-03-03T20:06:56.966" v="9085" actId="962"/>
        <pc:sldMkLst>
          <pc:docMk/>
          <pc:sldMk cId="2294138164" sldId="303"/>
        </pc:sldMkLst>
        <pc:spChg chg="mod">
          <ac:chgData name="Darcy Keith" userId="6b6b56cdac48641b" providerId="LiveId" clId="{2355AF6A-2C92-4271-BDF4-B04607AB5425}" dt="2019-02-28T00:32:25.607" v="2218" actId="962"/>
          <ac:spMkLst>
            <pc:docMk/>
            <pc:sldMk cId="2294138164" sldId="303"/>
            <ac:spMk id="2" creationId="{F4B346FF-4C9F-4936-ACCF-DD088ED5AF7D}"/>
          </ac:spMkLst>
        </pc:spChg>
        <pc:spChg chg="mod">
          <ac:chgData name="Darcy Keith" userId="6b6b56cdac48641b" providerId="LiveId" clId="{2355AF6A-2C92-4271-BDF4-B04607AB5425}" dt="2019-03-03T20:06:56.966" v="9085" actId="962"/>
          <ac:spMkLst>
            <pc:docMk/>
            <pc:sldMk cId="2294138164" sldId="303"/>
            <ac:spMk id="3" creationId="{219B6E63-4C2D-4F72-80F0-3AE824EA440C}"/>
          </ac:spMkLst>
        </pc:spChg>
      </pc:sldChg>
      <pc:sldChg chg="modSp">
        <pc:chgData name="Darcy Keith" userId="6b6b56cdac48641b" providerId="LiveId" clId="{2355AF6A-2C92-4271-BDF4-B04607AB5425}" dt="2019-02-28T12:05:07.819" v="8355" actId="962"/>
        <pc:sldMkLst>
          <pc:docMk/>
          <pc:sldMk cId="604025914" sldId="304"/>
        </pc:sldMkLst>
        <pc:spChg chg="mod">
          <ac:chgData name="Darcy Keith" userId="6b6b56cdac48641b" providerId="LiveId" clId="{2355AF6A-2C92-4271-BDF4-B04607AB5425}" dt="2019-02-28T00:34:40.277" v="2970" actId="962"/>
          <ac:spMkLst>
            <pc:docMk/>
            <pc:sldMk cId="604025914" sldId="304"/>
            <ac:spMk id="2" creationId="{F4B346FF-4C9F-4936-ACCF-DD088ED5AF7D}"/>
          </ac:spMkLst>
        </pc:spChg>
        <pc:spChg chg="mod">
          <ac:chgData name="Darcy Keith" userId="6b6b56cdac48641b" providerId="LiveId" clId="{2355AF6A-2C92-4271-BDF4-B04607AB5425}" dt="2019-02-28T12:05:07.819" v="8355" actId="962"/>
          <ac:spMkLst>
            <pc:docMk/>
            <pc:sldMk cId="604025914" sldId="304"/>
            <ac:spMk id="3" creationId="{219B6E63-4C2D-4F72-80F0-3AE824EA440C}"/>
          </ac:spMkLst>
        </pc:spChg>
      </pc:sldChg>
      <pc:sldChg chg="modSp">
        <pc:chgData name="Darcy Keith" userId="6b6b56cdac48641b" providerId="LiveId" clId="{2355AF6A-2C92-4271-BDF4-B04607AB5425}" dt="2019-03-03T20:07:14.888" v="9089" actId="962"/>
        <pc:sldMkLst>
          <pc:docMk/>
          <pc:sldMk cId="906072501" sldId="305"/>
        </pc:sldMkLst>
        <pc:spChg chg="mod">
          <ac:chgData name="Darcy Keith" userId="6b6b56cdac48641b" providerId="LiveId" clId="{2355AF6A-2C92-4271-BDF4-B04607AB5425}" dt="2019-02-28T00:33:57.717" v="2752" actId="962"/>
          <ac:spMkLst>
            <pc:docMk/>
            <pc:sldMk cId="906072501" sldId="305"/>
            <ac:spMk id="2" creationId="{F4B346FF-4C9F-4936-ACCF-DD088ED5AF7D}"/>
          </ac:spMkLst>
        </pc:spChg>
        <pc:spChg chg="mod">
          <ac:chgData name="Darcy Keith" userId="6b6b56cdac48641b" providerId="LiveId" clId="{2355AF6A-2C92-4271-BDF4-B04607AB5425}" dt="2019-03-03T20:07:14.888" v="9089" actId="962"/>
          <ac:spMkLst>
            <pc:docMk/>
            <pc:sldMk cId="906072501" sldId="305"/>
            <ac:spMk id="3" creationId="{219B6E63-4C2D-4F72-80F0-3AE824EA440C}"/>
          </ac:spMkLst>
        </pc:spChg>
      </pc:sldChg>
      <pc:sldChg chg="modSp add">
        <pc:chgData name="Darcy Keith" userId="6b6b56cdac48641b" providerId="LiveId" clId="{2355AF6A-2C92-4271-BDF4-B04607AB5425}" dt="2019-03-03T20:02:43.872" v="8411"/>
        <pc:sldMkLst>
          <pc:docMk/>
          <pc:sldMk cId="560591089" sldId="306"/>
        </pc:sldMkLst>
        <pc:spChg chg="mod">
          <ac:chgData name="Darcy Keith" userId="6b6b56cdac48641b" providerId="LiveId" clId="{2355AF6A-2C92-4271-BDF4-B04607AB5425}" dt="2019-02-28T00:33:18.486" v="2520" actId="962"/>
          <ac:spMkLst>
            <pc:docMk/>
            <pc:sldMk cId="560591089" sldId="306"/>
            <ac:spMk id="2" creationId="{F4B346FF-4C9F-4936-ACCF-DD088ED5AF7D}"/>
          </ac:spMkLst>
        </pc:spChg>
        <pc:spChg chg="mod">
          <ac:chgData name="Darcy Keith" userId="6b6b56cdac48641b" providerId="LiveId" clId="{2355AF6A-2C92-4271-BDF4-B04607AB5425}" dt="2019-03-03T20:02:43.872" v="8411"/>
          <ac:spMkLst>
            <pc:docMk/>
            <pc:sldMk cId="560591089" sldId="306"/>
            <ac:spMk id="3" creationId="{219B6E63-4C2D-4F72-80F0-3AE824EA440C}"/>
          </ac:spMkLst>
        </pc:spChg>
      </pc:sldChg>
      <pc:sldChg chg="add">
        <pc:chgData name="Darcy Keith" userId="6b6b56cdac48641b" providerId="LiveId" clId="{2355AF6A-2C92-4271-BDF4-B04607AB5425}" dt="2019-03-03T20:13:30.361" v="9163"/>
        <pc:sldMkLst>
          <pc:docMk/>
          <pc:sldMk cId="1053756693" sldId="307"/>
        </pc:sldMkLst>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306782-B99D-4859-A537-14205A7DC7C6}" type="datetimeFigureOut">
              <a:rPr lang="en-US" smtClean="0"/>
              <a:t>3/4/2019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FCC308-8475-4107-8224-F173827B6B0E}" type="slidenum">
              <a:rPr lang="en-US" smtClean="0"/>
              <a:t>‹#›</a:t>
            </a:fld>
            <a:endParaRPr lang="en-US"/>
          </a:p>
        </p:txBody>
      </p:sp>
    </p:spTree>
    <p:extLst>
      <p:ext uri="{BB962C8B-B14F-4D97-AF65-F5344CB8AC3E}">
        <p14:creationId xmlns:p14="http://schemas.microsoft.com/office/powerpoint/2010/main" val="1424926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FCC308-8475-4107-8224-F173827B6B0E}" type="slidenum">
              <a:rPr lang="en-US" smtClean="0"/>
              <a:t>13</a:t>
            </a:fld>
            <a:endParaRPr lang="en-US"/>
          </a:p>
        </p:txBody>
      </p:sp>
    </p:spTree>
    <p:extLst>
      <p:ext uri="{BB962C8B-B14F-4D97-AF65-F5344CB8AC3E}">
        <p14:creationId xmlns:p14="http://schemas.microsoft.com/office/powerpoint/2010/main" val="25242775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6855D320-4A00-4906-9E47-AED6014AD899}" type="datetimeFigureOut">
              <a:rPr lang="en-US" smtClean="0"/>
              <a:t>3/4/2019</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46824B2-0F12-49C1-8266-1A894EB202E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855D320-4A00-4906-9E47-AED6014AD899}" type="datetimeFigureOut">
              <a:rPr lang="en-US" smtClean="0"/>
              <a:t>3/4/2019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6824B2-0F12-49C1-8266-1A894EB202E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855D320-4A00-4906-9E47-AED6014AD899}" type="datetimeFigureOut">
              <a:rPr lang="en-US" smtClean="0"/>
              <a:t>3/4/2019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6824B2-0F12-49C1-8266-1A894EB202E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855D320-4A00-4906-9E47-AED6014AD899}" type="datetimeFigureOut">
              <a:rPr lang="en-US" smtClean="0"/>
              <a:t>3/4/2019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6824B2-0F12-49C1-8266-1A894EB202E4}" type="slidenum">
              <a:rPr lang="en-US" smtClean="0"/>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6855D320-4A00-4906-9E47-AED6014AD899}" type="datetimeFigureOut">
              <a:rPr lang="en-US" smtClean="0"/>
              <a:t>3/4/2019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6824B2-0F12-49C1-8266-1A894EB202E4}" type="slidenum">
              <a:rPr lang="en-US" smtClean="0"/>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855D320-4A00-4906-9E47-AED6014AD899}" type="datetimeFigureOut">
              <a:rPr lang="en-US" smtClean="0"/>
              <a:t>3/4/2019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6824B2-0F12-49C1-8266-1A894EB202E4}" type="slidenum">
              <a:rPr lang="en-US" smtClean="0"/>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6855D320-4A00-4906-9E47-AED6014AD899}" type="datetimeFigureOut">
              <a:rPr lang="en-US" smtClean="0"/>
              <a:t>3/4/2019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6824B2-0F12-49C1-8266-1A894EB202E4}"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855D320-4A00-4906-9E47-AED6014AD899}" type="datetimeFigureOut">
              <a:rPr lang="en-US" smtClean="0"/>
              <a:t>3/4/2019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6824B2-0F12-49C1-8266-1A894EB202E4}" type="slidenum">
              <a:rPr lang="en-US" smtClean="0"/>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55D320-4A00-4906-9E47-AED6014AD899}" type="datetimeFigureOut">
              <a:rPr lang="en-US" smtClean="0"/>
              <a:t>3/4/2019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6824B2-0F12-49C1-8266-1A894EB202E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6855D320-4A00-4906-9E47-AED6014AD899}" type="datetimeFigureOut">
              <a:rPr lang="en-US" smtClean="0"/>
              <a:t>3/4/2019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6824B2-0F12-49C1-8266-1A894EB202E4}"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6855D320-4A00-4906-9E47-AED6014AD899}" type="datetimeFigureOut">
              <a:rPr lang="en-US" smtClean="0"/>
              <a:t>3/4/2019</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46824B2-0F12-49C1-8266-1A894EB202E4}" type="slidenum">
              <a:rPr lang="en-US" smtClean="0"/>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6855D320-4A00-4906-9E47-AED6014AD899}" type="datetimeFigureOut">
              <a:rPr lang="en-US" smtClean="0"/>
              <a:t>3/4/2019</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746824B2-0F12-49C1-8266-1A894EB202E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hyperlink" Target="http://www.educateyourbrain.com/" TargetMode="Externa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wmf"/></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3.wmf"/></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4.w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5.wmf"/></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slide - &quot;Survive and Thrive: How to Overcome Adversity and Live the Life You Really Want.&quot;"/>
          <p:cNvSpPr>
            <a:spLocks noGrp="1"/>
          </p:cNvSpPr>
          <p:nvPr>
            <p:ph type="ctrTitle"/>
          </p:nvPr>
        </p:nvSpPr>
        <p:spPr>
          <a:xfrm>
            <a:off x="401320" y="914400"/>
            <a:ext cx="8191500" cy="2133600"/>
          </a:xfrm>
        </p:spPr>
        <p:txBody>
          <a:bodyPr anchor="b" anchorCtr="0">
            <a:normAutofit fontScale="90000"/>
          </a:bodyPr>
          <a:lstStyle/>
          <a:p>
            <a:pPr algn="ctr"/>
            <a:r>
              <a:rPr lang="en-US" sz="4400" b="0" dirty="0">
                <a:solidFill>
                  <a:schemeClr val="tx1"/>
                </a:solidFill>
                <a:effectLst/>
                <a:latin typeface="Georgia" pitchFamily="18" charset="0"/>
              </a:rPr>
              <a:t>“</a:t>
            </a:r>
            <a:r>
              <a:rPr lang="en-US" sz="4400" dirty="0">
                <a:solidFill>
                  <a:schemeClr val="tx1"/>
                </a:solidFill>
                <a:effectLst/>
                <a:latin typeface="Georgia" pitchFamily="18" charset="0"/>
              </a:rPr>
              <a:t>Survive and Thrive: How to Overcome Adversity and Live the Life You Really Want</a:t>
            </a:r>
            <a:r>
              <a:rPr lang="en-US" sz="4400" b="0" dirty="0">
                <a:solidFill>
                  <a:schemeClr val="tx1"/>
                </a:solidFill>
                <a:effectLst/>
                <a:latin typeface="Georgia" pitchFamily="18" charset="0"/>
              </a:rPr>
              <a:t>”</a:t>
            </a:r>
            <a:endParaRPr lang="en-US" sz="4400" dirty="0">
              <a:solidFill>
                <a:schemeClr val="tx1"/>
              </a:solidFill>
              <a:effectLst/>
              <a:latin typeface="Georgia" pitchFamily="18" charset="0"/>
              <a:cs typeface="Times New Roman" pitchFamily="18" charset="0"/>
            </a:endParaRPr>
          </a:p>
        </p:txBody>
      </p:sp>
      <p:sp>
        <p:nvSpPr>
          <p:cNvPr id="3" name="Subtitle 2" descr="By Darcy Keith">
            <a:extLst>
              <a:ext uri="{C183D7F6-B498-43B3-948B-1728B52AA6E4}">
                <adec:decorative xmlns:adec="http://schemas.microsoft.com/office/drawing/2017/decorative" xmlns="" val="0"/>
              </a:ext>
            </a:extLst>
          </p:cNvPr>
          <p:cNvSpPr>
            <a:spLocks noGrp="1"/>
          </p:cNvSpPr>
          <p:nvPr>
            <p:ph type="subTitle" idx="1"/>
          </p:nvPr>
        </p:nvSpPr>
        <p:spPr>
          <a:xfrm>
            <a:off x="496570" y="3489961"/>
            <a:ext cx="8001000" cy="533400"/>
          </a:xfrm>
        </p:spPr>
        <p:txBody>
          <a:bodyPr>
            <a:noAutofit/>
          </a:bodyPr>
          <a:lstStyle/>
          <a:p>
            <a:pPr algn="ctr"/>
            <a:r>
              <a:rPr lang="en-US" sz="3200" dirty="0">
                <a:solidFill>
                  <a:schemeClr val="tx1"/>
                </a:solidFill>
                <a:latin typeface="Georgia" pitchFamily="18" charset="0"/>
              </a:rPr>
              <a:t>By Darcy Keith</a:t>
            </a:r>
          </a:p>
        </p:txBody>
      </p:sp>
    </p:spTree>
    <p:extLst>
      <p:ext uri="{BB962C8B-B14F-4D97-AF65-F5344CB8AC3E}">
        <p14:creationId xmlns:p14="http://schemas.microsoft.com/office/powerpoint/2010/main" val="3931482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descr="The second type of memory is prospective, which is remembering to perform a planned act in the future.">
            <a:extLst>
              <a:ext uri="{FF2B5EF4-FFF2-40B4-BE49-F238E27FC236}">
                <a16:creationId xmlns:a16="http://schemas.microsoft.com/office/drawing/2014/main" xmlns="" id="{F4B346FF-4C9F-4936-ACCF-DD088ED5AF7D}"/>
              </a:ext>
            </a:extLst>
          </p:cNvPr>
          <p:cNvSpPr>
            <a:spLocks noGrp="1"/>
          </p:cNvSpPr>
          <p:nvPr>
            <p:ph idx="1"/>
          </p:nvPr>
        </p:nvSpPr>
        <p:spPr>
          <a:xfrm>
            <a:off x="457200" y="1905000"/>
            <a:ext cx="8229600" cy="4102291"/>
          </a:xfrm>
        </p:spPr>
        <p:txBody>
          <a:bodyPr/>
          <a:lstStyle/>
          <a:p>
            <a:r>
              <a:rPr lang="en-US" sz="3200" dirty="0">
                <a:latin typeface="Times New Roman" panose="02020603050405020304" pitchFamily="18" charset="0"/>
                <a:cs typeface="Times New Roman" panose="02020603050405020304" pitchFamily="18" charset="0"/>
              </a:rPr>
              <a:t>Retrospective – Ability to recall things that have happened in the past.</a:t>
            </a:r>
          </a:p>
          <a:p>
            <a:r>
              <a:rPr lang="en-US" sz="3200" dirty="0">
                <a:latin typeface="Times New Roman" panose="02020603050405020304" pitchFamily="18" charset="0"/>
                <a:cs typeface="Times New Roman" panose="02020603050405020304" pitchFamily="18" charset="0"/>
              </a:rPr>
              <a:t>Prospective – Remembering to perform a planned act in the future.</a:t>
            </a:r>
          </a:p>
          <a:p>
            <a:endParaRPr lang="en-US" dirty="0"/>
          </a:p>
        </p:txBody>
      </p:sp>
      <p:sp>
        <p:nvSpPr>
          <p:cNvPr id="3" name="Title 2" descr="Prospective memory type">
            <a:extLst>
              <a:ext uri="{FF2B5EF4-FFF2-40B4-BE49-F238E27FC236}">
                <a16:creationId xmlns:a16="http://schemas.microsoft.com/office/drawing/2014/main" xmlns="" id="{219B6E63-4C2D-4F72-80F0-3AE824EA440C}"/>
              </a:ext>
            </a:extLst>
          </p:cNvPr>
          <p:cNvSpPr>
            <a:spLocks noGrp="1"/>
          </p:cNvSpPr>
          <p:nvPr>
            <p:ph type="title"/>
          </p:nvPr>
        </p:nvSpPr>
        <p:spPr>
          <a:xfrm>
            <a:off x="447040" y="457200"/>
            <a:ext cx="8229600" cy="1143000"/>
          </a:xfrm>
        </p:spPr>
        <p:txBody>
          <a:bodyPr>
            <a:normAutofit/>
          </a:bodyPr>
          <a:lstStyle/>
          <a:p>
            <a:pPr algn="ctr"/>
            <a:r>
              <a:rPr lang="en-US" sz="4400" dirty="0">
                <a:latin typeface="Times New Roman" panose="02020603050405020304" pitchFamily="18" charset="0"/>
                <a:cs typeface="Times New Roman" panose="02020603050405020304" pitchFamily="18" charset="0"/>
              </a:rPr>
              <a:t>Three Types of Memory:</a:t>
            </a:r>
          </a:p>
        </p:txBody>
      </p:sp>
    </p:spTree>
    <p:extLst>
      <p:ext uri="{BB962C8B-B14F-4D97-AF65-F5344CB8AC3E}">
        <p14:creationId xmlns:p14="http://schemas.microsoft.com/office/powerpoint/2010/main" val="9060725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descr="The third type of memory is habit, which is completing habitual tasks without much thought.">
            <a:extLst>
              <a:ext uri="{FF2B5EF4-FFF2-40B4-BE49-F238E27FC236}">
                <a16:creationId xmlns:a16="http://schemas.microsoft.com/office/drawing/2014/main" xmlns="" id="{F4B346FF-4C9F-4936-ACCF-DD088ED5AF7D}"/>
              </a:ext>
            </a:extLst>
          </p:cNvPr>
          <p:cNvSpPr>
            <a:spLocks noGrp="1"/>
          </p:cNvSpPr>
          <p:nvPr>
            <p:ph idx="1"/>
          </p:nvPr>
        </p:nvSpPr>
        <p:spPr>
          <a:xfrm>
            <a:off x="457200" y="1905000"/>
            <a:ext cx="8229600" cy="4102291"/>
          </a:xfrm>
        </p:spPr>
        <p:txBody>
          <a:bodyPr/>
          <a:lstStyle/>
          <a:p>
            <a:r>
              <a:rPr lang="en-US" sz="3200" dirty="0">
                <a:latin typeface="Times New Roman" panose="02020603050405020304" pitchFamily="18" charset="0"/>
                <a:cs typeface="Times New Roman" panose="02020603050405020304" pitchFamily="18" charset="0"/>
              </a:rPr>
              <a:t>Retrospective – Ability to recall things that have happened in the past.</a:t>
            </a:r>
          </a:p>
          <a:p>
            <a:r>
              <a:rPr lang="en-US" sz="3200" dirty="0">
                <a:latin typeface="Times New Roman" panose="02020603050405020304" pitchFamily="18" charset="0"/>
                <a:cs typeface="Times New Roman" panose="02020603050405020304" pitchFamily="18" charset="0"/>
              </a:rPr>
              <a:t>Prospective – Remembering to perform a planned act in the future.</a:t>
            </a:r>
          </a:p>
          <a:p>
            <a:r>
              <a:rPr lang="en-US" sz="3200" dirty="0">
                <a:latin typeface="Times New Roman" panose="02020603050405020304" pitchFamily="18" charset="0"/>
                <a:cs typeface="Times New Roman" panose="02020603050405020304" pitchFamily="18" charset="0"/>
              </a:rPr>
              <a:t>Habit – Completing habitual tasks without much thought.</a:t>
            </a:r>
          </a:p>
          <a:p>
            <a:endParaRPr lang="en-US" dirty="0"/>
          </a:p>
        </p:txBody>
      </p:sp>
      <p:sp>
        <p:nvSpPr>
          <p:cNvPr id="3" name="Title 2" descr="Habit Memory Type">
            <a:extLst>
              <a:ext uri="{FF2B5EF4-FFF2-40B4-BE49-F238E27FC236}">
                <a16:creationId xmlns:a16="http://schemas.microsoft.com/office/drawing/2014/main" xmlns="" id="{219B6E63-4C2D-4F72-80F0-3AE824EA440C}"/>
              </a:ext>
            </a:extLst>
          </p:cNvPr>
          <p:cNvSpPr>
            <a:spLocks noGrp="1"/>
          </p:cNvSpPr>
          <p:nvPr>
            <p:ph type="title"/>
          </p:nvPr>
        </p:nvSpPr>
        <p:spPr>
          <a:xfrm>
            <a:off x="447040" y="457200"/>
            <a:ext cx="8229600" cy="1143000"/>
          </a:xfrm>
        </p:spPr>
        <p:txBody>
          <a:bodyPr>
            <a:normAutofit/>
          </a:bodyPr>
          <a:lstStyle/>
          <a:p>
            <a:pPr algn="ctr"/>
            <a:r>
              <a:rPr lang="en-US" sz="4400" dirty="0">
                <a:latin typeface="Times New Roman" panose="02020603050405020304" pitchFamily="18" charset="0"/>
                <a:cs typeface="Times New Roman" panose="02020603050405020304" pitchFamily="18" charset="0"/>
              </a:rPr>
              <a:t>Three Types of Memory:</a:t>
            </a:r>
          </a:p>
        </p:txBody>
      </p:sp>
    </p:spTree>
    <p:extLst>
      <p:ext uri="{BB962C8B-B14F-4D97-AF65-F5344CB8AC3E}">
        <p14:creationId xmlns:p14="http://schemas.microsoft.com/office/powerpoint/2010/main" val="604025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Title slide of steps to survive and thrive."/>
          <p:cNvSpPr>
            <a:spLocks noGrp="1"/>
          </p:cNvSpPr>
          <p:nvPr>
            <p:ph type="title"/>
          </p:nvPr>
        </p:nvSpPr>
        <p:spPr/>
        <p:txBody>
          <a:bodyPr/>
          <a:lstStyle/>
          <a:p>
            <a:pPr algn="ctr"/>
            <a:r>
              <a:rPr lang="en-US" sz="4400" dirty="0">
                <a:solidFill>
                  <a:srgbClr val="C00000"/>
                </a:solidFill>
                <a:effectLst/>
                <a:latin typeface="Times New Roman" pitchFamily="18" charset="0"/>
                <a:cs typeface="Times New Roman" pitchFamily="18" charset="0"/>
              </a:rPr>
              <a:t>STEPS</a:t>
            </a:r>
            <a:r>
              <a:rPr lang="en-US" sz="4400" dirty="0">
                <a:solidFill>
                  <a:schemeClr val="tx1"/>
                </a:solidFill>
                <a:effectLst/>
                <a:latin typeface="Times New Roman" pitchFamily="18" charset="0"/>
                <a:cs typeface="Times New Roman" pitchFamily="18" charset="0"/>
              </a:rPr>
              <a:t> to Survive and Thrive:</a:t>
            </a:r>
            <a:endParaRPr lang="en-US" dirty="0"/>
          </a:p>
        </p:txBody>
      </p:sp>
      <p:sp>
        <p:nvSpPr>
          <p:cNvPr id="4" name="Footer Placeholder 3" descr="Darcy Keith's contact info&#10;"/>
          <p:cNvSpPr>
            <a:spLocks noGrp="1"/>
          </p:cNvSpPr>
          <p:nvPr>
            <p:ph type="ftr" sz="quarter" idx="11"/>
          </p:nvPr>
        </p:nvSpPr>
        <p:spPr>
          <a:xfrm>
            <a:off x="5715000" y="6096000"/>
            <a:ext cx="2895600" cy="593725"/>
          </a:xfrm>
        </p:spPr>
        <p:txBody>
          <a:bodyPr/>
          <a:lstStyle/>
          <a:p>
            <a:r>
              <a:rPr lang="en-US" sz="1600" dirty="0">
                <a:latin typeface="Georgia" pitchFamily="18" charset="0"/>
              </a:rPr>
              <a:t>www.DarcyKeith.com            Darcy@DarcyKeith.com</a:t>
            </a:r>
          </a:p>
        </p:txBody>
      </p:sp>
      <p:sp>
        <p:nvSpPr>
          <p:cNvPr id="2" name="Content Placeholder 1" descr="This is the title slide for the Steps to Survive and Thrive formula."/>
          <p:cNvSpPr>
            <a:spLocks noGrp="1"/>
          </p:cNvSpPr>
          <p:nvPr>
            <p:ph idx="1"/>
          </p:nvPr>
        </p:nvSpPr>
        <p:spPr/>
        <p:txBody>
          <a:bodyPr/>
          <a:lstStyle/>
          <a:p>
            <a:pPr marL="109728" indent="0">
              <a:buNone/>
            </a:pPr>
            <a:endParaRPr lang="en-US" sz="2400" dirty="0">
              <a:latin typeface="Times New Roman" pitchFamily="18" charset="0"/>
            </a:endParaRPr>
          </a:p>
          <a:p>
            <a:endParaRPr lang="en-US" sz="2400" dirty="0">
              <a:latin typeface="Times New Roman" pitchFamily="18" charset="0"/>
            </a:endParaRPr>
          </a:p>
          <a:p>
            <a:endParaRPr lang="en-US" sz="2400" dirty="0">
              <a:latin typeface="Times New Roman" pitchFamily="18" charset="0"/>
            </a:endParaRPr>
          </a:p>
          <a:p>
            <a:endParaRPr lang="en-US" sz="2400" dirty="0">
              <a:latin typeface="Times New Roman" pitchFamily="18" charset="0"/>
            </a:endParaRPr>
          </a:p>
          <a:p>
            <a:endParaRPr lang="en-US" dirty="0"/>
          </a:p>
        </p:txBody>
      </p:sp>
    </p:spTree>
    <p:extLst>
      <p:ext uri="{BB962C8B-B14F-4D97-AF65-F5344CB8AC3E}">
        <p14:creationId xmlns:p14="http://schemas.microsoft.com/office/powerpoint/2010/main" val="35887294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Brain Gym Exercises">
            <a:extLst>
              <a:ext uri="{FF2B5EF4-FFF2-40B4-BE49-F238E27FC236}">
                <a16:creationId xmlns:a16="http://schemas.microsoft.com/office/drawing/2014/main" xmlns="" id="{BE5E2CBF-0F42-434C-8D46-D58453AAC39A}"/>
              </a:ext>
            </a:extLst>
          </p:cNvPr>
          <p:cNvSpPr>
            <a:spLocks noGrp="1"/>
          </p:cNvSpPr>
          <p:nvPr>
            <p:ph type="title" idx="4294967295"/>
          </p:nvPr>
        </p:nvSpPr>
        <p:spPr>
          <a:xfrm>
            <a:off x="457200" y="152400"/>
            <a:ext cx="8229600" cy="1143000"/>
          </a:xfrm>
        </p:spPr>
        <p:txBody>
          <a:bodyPr/>
          <a:lstStyle/>
          <a:p>
            <a:pPr algn="ctr"/>
            <a:r>
              <a:rPr lang="en-US" dirty="0">
                <a:latin typeface="Times New Roman" panose="02020603050405020304" pitchFamily="18" charset="0"/>
                <a:cs typeface="Times New Roman" panose="02020603050405020304" pitchFamily="18" charset="0"/>
              </a:rPr>
              <a:t>Brain Gym® Exercises</a:t>
            </a:r>
          </a:p>
        </p:txBody>
      </p:sp>
      <p:sp>
        <p:nvSpPr>
          <p:cNvPr id="2" name="Content Placeholder 1" descr="Relax, Focus, and Concentrate">
            <a:extLst>
              <a:ext uri="{FF2B5EF4-FFF2-40B4-BE49-F238E27FC236}">
                <a16:creationId xmlns:a16="http://schemas.microsoft.com/office/drawing/2014/main" xmlns="" id="{F0FD9574-C850-4A3F-9A5E-E14C755264DE}"/>
              </a:ext>
            </a:extLst>
          </p:cNvPr>
          <p:cNvSpPr>
            <a:spLocks noGrp="1"/>
          </p:cNvSpPr>
          <p:nvPr>
            <p:ph idx="4294967295"/>
          </p:nvPr>
        </p:nvSpPr>
        <p:spPr>
          <a:xfrm>
            <a:off x="2438400" y="1116014"/>
            <a:ext cx="4953000" cy="461962"/>
          </a:xfrm>
        </p:spPr>
        <p:txBody>
          <a:bodyPr>
            <a:normAutofit fontScale="92500" lnSpcReduction="10000"/>
          </a:bodyPr>
          <a:lstStyle/>
          <a:p>
            <a:pPr marL="109728" indent="0">
              <a:buNone/>
            </a:pPr>
            <a:r>
              <a:rPr lang="en-US" dirty="0">
                <a:latin typeface="Times New Roman" panose="02020603050405020304" pitchFamily="18" charset="0"/>
                <a:cs typeface="Times New Roman" panose="02020603050405020304" pitchFamily="18" charset="0"/>
              </a:rPr>
              <a:t>Relax, Focus, and Concentrate </a:t>
            </a:r>
          </a:p>
        </p:txBody>
      </p:sp>
      <p:pic>
        <p:nvPicPr>
          <p:cNvPr id="7" name="Picture 3" descr="This brain hook-up exercise is where you cross your feet, cross your arms with palms together, and bring your hands up and under to your chin.  This hook-up exercise helps you to relax, focus, and concentrate.">
            <a:extLst>
              <a:ext uri="{FF2B5EF4-FFF2-40B4-BE49-F238E27FC236}">
                <a16:creationId xmlns:a16="http://schemas.microsoft.com/office/drawing/2014/main" xmlns="" id="{2D54A593-4AAD-49BE-9ADE-B42EC87BE18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9148" y="1759915"/>
            <a:ext cx="1876425" cy="293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descr="Hook-ups Part 1 crossing legs">
            <a:extLst>
              <a:ext uri="{FF2B5EF4-FFF2-40B4-BE49-F238E27FC236}">
                <a16:creationId xmlns:a16="http://schemas.microsoft.com/office/drawing/2014/main" xmlns="" id="{61DBE05B-0EC5-4C15-99FB-7CFDF56CB0EA}"/>
              </a:ext>
            </a:extLst>
          </p:cNvPr>
          <p:cNvSpPr/>
          <p:nvPr/>
        </p:nvSpPr>
        <p:spPr>
          <a:xfrm>
            <a:off x="1894548" y="4768935"/>
            <a:ext cx="1909497" cy="369332"/>
          </a:xfrm>
          <a:prstGeom prst="rect">
            <a:avLst/>
          </a:prstGeom>
        </p:spPr>
        <p:txBody>
          <a:bodyPr wrap="none">
            <a:spAutoFit/>
          </a:bodyPr>
          <a:lstStyle/>
          <a:p>
            <a:pPr>
              <a:spcBef>
                <a:spcPct val="0"/>
              </a:spcBef>
            </a:pPr>
            <a:r>
              <a:rPr lang="en-US" dirty="0">
                <a:latin typeface="Times New Roman" panose="02020603050405020304" pitchFamily="18" charset="0"/>
                <a:cs typeface="Times New Roman" panose="02020603050405020304" pitchFamily="18" charset="0"/>
              </a:rPr>
              <a:t>Hook-ups – Part I</a:t>
            </a:r>
            <a:r>
              <a:rPr lang="en-US" dirty="0">
                <a:solidFill>
                  <a:schemeClr val="bg1"/>
                </a:solidFill>
                <a:latin typeface="Times New Roman" panose="02020603050405020304" pitchFamily="18" charset="0"/>
                <a:cs typeface="Times New Roman" panose="02020603050405020304" pitchFamily="18" charset="0"/>
              </a:rPr>
              <a:t>I</a:t>
            </a:r>
          </a:p>
        </p:txBody>
      </p:sp>
      <p:pic>
        <p:nvPicPr>
          <p:cNvPr id="8" name="Picture 4" descr="Second hookup is to stand with your feet shoulder width apart and put your finger tips together in front of your waist.  ">
            <a:extLst>
              <a:ext uri="{FF2B5EF4-FFF2-40B4-BE49-F238E27FC236}">
                <a16:creationId xmlns:a16="http://schemas.microsoft.com/office/drawing/2014/main" xmlns="" id="{13B5ECF2-1E3C-48FF-970B-CE70121D683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1750390"/>
            <a:ext cx="1857375" cy="294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descr="Hook-ups part 2 standing up and touching fingertips in front of you.">
            <a:extLst>
              <a:ext uri="{FF2B5EF4-FFF2-40B4-BE49-F238E27FC236}">
                <a16:creationId xmlns:a16="http://schemas.microsoft.com/office/drawing/2014/main" xmlns="" id="{62F3C760-FA3C-4E6D-87C4-58EEC1525A45}"/>
              </a:ext>
            </a:extLst>
          </p:cNvPr>
          <p:cNvSpPr/>
          <p:nvPr/>
        </p:nvSpPr>
        <p:spPr>
          <a:xfrm>
            <a:off x="5701350" y="4768935"/>
            <a:ext cx="1871025"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Hook-ups - Part II</a:t>
            </a:r>
          </a:p>
        </p:txBody>
      </p:sp>
      <p:sp>
        <p:nvSpPr>
          <p:cNvPr id="14" name="Rectangle 13" descr="Notation in which book the hook-up exercises were mentioned. ">
            <a:extLst>
              <a:ext uri="{FF2B5EF4-FFF2-40B4-BE49-F238E27FC236}">
                <a16:creationId xmlns:a16="http://schemas.microsoft.com/office/drawing/2014/main" xmlns="" id="{B3379849-571E-4A75-837B-5F74643EB1F9}"/>
              </a:ext>
            </a:extLst>
          </p:cNvPr>
          <p:cNvSpPr/>
          <p:nvPr/>
        </p:nvSpPr>
        <p:spPr>
          <a:xfrm>
            <a:off x="3200400" y="5410200"/>
            <a:ext cx="5650417" cy="954107"/>
          </a:xfrm>
          <a:prstGeom prst="rect">
            <a:avLst/>
          </a:prstGeom>
        </p:spPr>
        <p:txBody>
          <a:bodyPr wrap="square">
            <a:spAutoFit/>
          </a:bodyPr>
          <a:lstStyle/>
          <a:p>
            <a:r>
              <a:rPr lang="en-US" sz="1400" dirty="0">
                <a:latin typeface="Times New Roman" panose="02020603050405020304" pitchFamily="18" charset="0"/>
                <a:cs typeface="Times New Roman" panose="02020603050405020304" pitchFamily="18" charset="0"/>
              </a:rPr>
              <a:t>Text and photos from the book Educate Your Brain by Kathy Brown, M.Ed. Chapter 13, “A Selection of Brain Gym Movements,” pages 144-145. ©Copyright 2012. </a:t>
            </a:r>
            <a:r>
              <a:rPr lang="en-US" sz="1400" dirty="0">
                <a:latin typeface="Times New Roman" panose="02020603050405020304" pitchFamily="18" charset="0"/>
                <a:cs typeface="Times New Roman" panose="02020603050405020304" pitchFamily="18" charset="0"/>
                <a:hlinkClick r:id="rId5"/>
              </a:rPr>
              <a:t>www.EducateYourBrain.com</a:t>
            </a:r>
            <a:r>
              <a:rPr lang="en-US" sz="1400" dirty="0">
                <a:latin typeface="Times New Roman" panose="02020603050405020304" pitchFamily="18" charset="0"/>
                <a:cs typeface="Times New Roman" panose="02020603050405020304" pitchFamily="18" charset="0"/>
              </a:rPr>
              <a:t>.  Brain Gym® is a registered trademark of Brain Gym® International. www.braingym.org</a:t>
            </a:r>
          </a:p>
        </p:txBody>
      </p:sp>
    </p:spTree>
    <p:extLst>
      <p:ext uri="{BB962C8B-B14F-4D97-AF65-F5344CB8AC3E}">
        <p14:creationId xmlns:p14="http://schemas.microsoft.com/office/powerpoint/2010/main" val="339217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STEPS to Survive and Thrive - Letter T"/>
          <p:cNvSpPr>
            <a:spLocks noGrp="1"/>
          </p:cNvSpPr>
          <p:nvPr>
            <p:ph type="title"/>
          </p:nvPr>
        </p:nvSpPr>
        <p:spPr/>
        <p:txBody>
          <a:bodyPr/>
          <a:lstStyle/>
          <a:p>
            <a:pPr algn="ctr"/>
            <a:r>
              <a:rPr lang="en-US" sz="4400" dirty="0">
                <a:solidFill>
                  <a:srgbClr val="C00000"/>
                </a:solidFill>
                <a:effectLst/>
                <a:latin typeface="Times New Roman" pitchFamily="18" charset="0"/>
                <a:cs typeface="Times New Roman" pitchFamily="18" charset="0"/>
              </a:rPr>
              <a:t>STEPS</a:t>
            </a:r>
            <a:r>
              <a:rPr lang="en-US" sz="4400" dirty="0">
                <a:solidFill>
                  <a:schemeClr val="tx1"/>
                </a:solidFill>
                <a:effectLst/>
                <a:latin typeface="Times New Roman" pitchFamily="18" charset="0"/>
                <a:cs typeface="Times New Roman" pitchFamily="18" charset="0"/>
              </a:rPr>
              <a:t> to Survive and Thrive:</a:t>
            </a:r>
            <a:endParaRPr lang="en-US" dirty="0"/>
          </a:p>
        </p:txBody>
      </p:sp>
      <p:sp>
        <p:nvSpPr>
          <p:cNvPr id="4" name="Footer Placeholder 3" descr="Darcy Keith's contact info"/>
          <p:cNvSpPr>
            <a:spLocks noGrp="1"/>
          </p:cNvSpPr>
          <p:nvPr>
            <p:ph type="ftr" sz="quarter" idx="11"/>
          </p:nvPr>
        </p:nvSpPr>
        <p:spPr>
          <a:xfrm>
            <a:off x="5715000" y="6096000"/>
            <a:ext cx="2895600" cy="593725"/>
          </a:xfrm>
        </p:spPr>
        <p:txBody>
          <a:bodyPr/>
          <a:lstStyle/>
          <a:p>
            <a:r>
              <a:rPr lang="en-US" sz="1600" dirty="0">
                <a:latin typeface="Georgia" pitchFamily="18" charset="0"/>
              </a:rPr>
              <a:t>www.DarcyKeith.com            Darcy@DarcyKeith.com</a:t>
            </a:r>
          </a:p>
        </p:txBody>
      </p:sp>
      <p:sp>
        <p:nvSpPr>
          <p:cNvPr id="2" name="Content Placeholder 1" descr="The &quot;t&quot; in the steps formula represents try not to play the victim attitude."/>
          <p:cNvSpPr>
            <a:spLocks noGrp="1"/>
          </p:cNvSpPr>
          <p:nvPr>
            <p:ph idx="1"/>
          </p:nvPr>
        </p:nvSpPr>
        <p:spPr/>
        <p:txBody>
          <a:bodyPr/>
          <a:lstStyle/>
          <a:p>
            <a:r>
              <a:rPr lang="en-US" sz="4400" b="1" dirty="0">
                <a:solidFill>
                  <a:srgbClr val="C00000"/>
                </a:solidFill>
                <a:latin typeface="Times New Roman" pitchFamily="18" charset="0"/>
              </a:rPr>
              <a:t>S</a:t>
            </a:r>
            <a:r>
              <a:rPr lang="en-US" sz="3600" dirty="0">
                <a:latin typeface="Times New Roman" pitchFamily="18" charset="0"/>
              </a:rPr>
              <a:t>urrender - let go what you can’t control</a:t>
            </a:r>
          </a:p>
          <a:p>
            <a:pPr marL="109728" indent="0">
              <a:buNone/>
            </a:pPr>
            <a:endParaRPr lang="en-US" sz="2400" dirty="0">
              <a:latin typeface="Times New Roman" pitchFamily="18" charset="0"/>
            </a:endParaRPr>
          </a:p>
          <a:p>
            <a:endParaRPr lang="en-US" sz="2400" dirty="0">
              <a:latin typeface="Times New Roman" pitchFamily="18" charset="0"/>
            </a:endParaRPr>
          </a:p>
          <a:p>
            <a:endParaRPr lang="en-US" sz="2400" dirty="0">
              <a:latin typeface="Times New Roman" pitchFamily="18" charset="0"/>
            </a:endParaRPr>
          </a:p>
          <a:p>
            <a:endParaRPr lang="en-US" sz="2400" dirty="0">
              <a:latin typeface="Times New Roman" pitchFamily="18" charset="0"/>
            </a:endParaRPr>
          </a:p>
          <a:p>
            <a:endParaRPr lang="en-US" dirty="0"/>
          </a:p>
        </p:txBody>
      </p:sp>
    </p:spTree>
    <p:extLst>
      <p:ext uri="{BB962C8B-B14F-4D97-AF65-F5344CB8AC3E}">
        <p14:creationId xmlns:p14="http://schemas.microsoft.com/office/powerpoint/2010/main" val="3514102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STEPS to Survive and Thrive - Letter T"/>
          <p:cNvSpPr>
            <a:spLocks noGrp="1"/>
          </p:cNvSpPr>
          <p:nvPr>
            <p:ph type="title"/>
          </p:nvPr>
        </p:nvSpPr>
        <p:spPr/>
        <p:txBody>
          <a:bodyPr/>
          <a:lstStyle/>
          <a:p>
            <a:pPr algn="ctr"/>
            <a:r>
              <a:rPr lang="en-US" sz="4400" dirty="0">
                <a:solidFill>
                  <a:srgbClr val="C00000"/>
                </a:solidFill>
                <a:effectLst/>
                <a:latin typeface="Times New Roman" pitchFamily="18" charset="0"/>
                <a:cs typeface="Times New Roman" pitchFamily="18" charset="0"/>
              </a:rPr>
              <a:t>STEPS</a:t>
            </a:r>
            <a:r>
              <a:rPr lang="en-US" sz="4400" dirty="0">
                <a:solidFill>
                  <a:schemeClr val="tx1"/>
                </a:solidFill>
                <a:effectLst/>
                <a:latin typeface="Times New Roman" pitchFamily="18" charset="0"/>
                <a:cs typeface="Times New Roman" pitchFamily="18" charset="0"/>
              </a:rPr>
              <a:t> to Survive and Thrive:</a:t>
            </a:r>
            <a:endParaRPr lang="en-US" dirty="0"/>
          </a:p>
        </p:txBody>
      </p:sp>
      <p:sp>
        <p:nvSpPr>
          <p:cNvPr id="4" name="Footer Placeholder 3" descr="Darcy Keith's contact info"/>
          <p:cNvSpPr>
            <a:spLocks noGrp="1"/>
          </p:cNvSpPr>
          <p:nvPr>
            <p:ph type="ftr" sz="quarter" idx="11"/>
          </p:nvPr>
        </p:nvSpPr>
        <p:spPr>
          <a:xfrm>
            <a:off x="5715000" y="6096000"/>
            <a:ext cx="2895600" cy="593725"/>
          </a:xfrm>
        </p:spPr>
        <p:txBody>
          <a:bodyPr/>
          <a:lstStyle/>
          <a:p>
            <a:r>
              <a:rPr lang="en-US" sz="1600" dirty="0">
                <a:latin typeface="Georgia" pitchFamily="18" charset="0"/>
              </a:rPr>
              <a:t>www.DarcyKeith.com            Darcy@DarcyKeith.com</a:t>
            </a:r>
          </a:p>
        </p:txBody>
      </p:sp>
      <p:sp>
        <p:nvSpPr>
          <p:cNvPr id="2" name="Content Placeholder 1" descr="The &quot;t&quot; in the steps formula represents try not to play the victim attitude."/>
          <p:cNvSpPr>
            <a:spLocks noGrp="1"/>
          </p:cNvSpPr>
          <p:nvPr>
            <p:ph idx="1"/>
          </p:nvPr>
        </p:nvSpPr>
        <p:spPr/>
        <p:txBody>
          <a:bodyPr/>
          <a:lstStyle/>
          <a:p>
            <a:r>
              <a:rPr lang="en-US" sz="4400" b="1" dirty="0">
                <a:solidFill>
                  <a:srgbClr val="C00000"/>
                </a:solidFill>
                <a:latin typeface="Times New Roman" pitchFamily="18" charset="0"/>
              </a:rPr>
              <a:t>S</a:t>
            </a:r>
            <a:r>
              <a:rPr lang="en-US" sz="3600" dirty="0">
                <a:latin typeface="Times New Roman" pitchFamily="18" charset="0"/>
              </a:rPr>
              <a:t>urrender - let go what you can’t control</a:t>
            </a:r>
          </a:p>
          <a:p>
            <a:r>
              <a:rPr lang="en-US" sz="4400" b="1" dirty="0">
                <a:solidFill>
                  <a:srgbClr val="C00000"/>
                </a:solidFill>
                <a:latin typeface="Times New Roman" pitchFamily="18" charset="0"/>
              </a:rPr>
              <a:t>T</a:t>
            </a:r>
            <a:r>
              <a:rPr lang="en-US" sz="3600" dirty="0">
                <a:latin typeface="Times New Roman" pitchFamily="18" charset="0"/>
              </a:rPr>
              <a:t>ry not to play the “victim” attitude</a:t>
            </a:r>
          </a:p>
          <a:p>
            <a:pPr marL="109728" indent="0">
              <a:buNone/>
            </a:pPr>
            <a:endParaRPr lang="en-US" sz="2400" dirty="0">
              <a:latin typeface="Times New Roman" pitchFamily="18" charset="0"/>
            </a:endParaRPr>
          </a:p>
          <a:p>
            <a:endParaRPr lang="en-US" sz="2400" dirty="0">
              <a:latin typeface="Times New Roman" pitchFamily="18" charset="0"/>
            </a:endParaRPr>
          </a:p>
          <a:p>
            <a:endParaRPr lang="en-US" sz="2400" dirty="0">
              <a:latin typeface="Times New Roman" pitchFamily="18" charset="0"/>
            </a:endParaRPr>
          </a:p>
          <a:p>
            <a:endParaRPr lang="en-US" sz="2400" dirty="0">
              <a:latin typeface="Times New Roman" pitchFamily="18" charset="0"/>
            </a:endParaRPr>
          </a:p>
          <a:p>
            <a:endParaRPr lang="en-US" dirty="0"/>
          </a:p>
        </p:txBody>
      </p:sp>
    </p:spTree>
    <p:extLst>
      <p:ext uri="{BB962C8B-B14F-4D97-AF65-F5344CB8AC3E}">
        <p14:creationId xmlns:p14="http://schemas.microsoft.com/office/powerpoint/2010/main" val="10537566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STEPS to Survive and Thrive - Letter E"/>
          <p:cNvSpPr>
            <a:spLocks noGrp="1"/>
          </p:cNvSpPr>
          <p:nvPr>
            <p:ph type="title"/>
          </p:nvPr>
        </p:nvSpPr>
        <p:spPr/>
        <p:txBody>
          <a:bodyPr/>
          <a:lstStyle/>
          <a:p>
            <a:pPr algn="ctr"/>
            <a:r>
              <a:rPr lang="en-US" sz="4400" dirty="0">
                <a:solidFill>
                  <a:srgbClr val="C00000"/>
                </a:solidFill>
                <a:effectLst/>
                <a:latin typeface="Times New Roman" pitchFamily="18" charset="0"/>
                <a:cs typeface="Times New Roman" pitchFamily="18" charset="0"/>
              </a:rPr>
              <a:t>STEPS</a:t>
            </a:r>
            <a:r>
              <a:rPr lang="en-US" sz="4400" dirty="0">
                <a:solidFill>
                  <a:schemeClr val="tx1"/>
                </a:solidFill>
                <a:effectLst/>
                <a:latin typeface="Times New Roman" pitchFamily="18" charset="0"/>
                <a:cs typeface="Times New Roman" pitchFamily="18" charset="0"/>
              </a:rPr>
              <a:t> to Survive and Thrive:</a:t>
            </a:r>
            <a:endParaRPr lang="en-US" dirty="0"/>
          </a:p>
        </p:txBody>
      </p:sp>
      <p:sp>
        <p:nvSpPr>
          <p:cNvPr id="4" name="Footer Placeholder 3" descr="Darcy Keith's contact info"/>
          <p:cNvSpPr>
            <a:spLocks noGrp="1"/>
          </p:cNvSpPr>
          <p:nvPr>
            <p:ph type="ftr" sz="quarter" idx="11"/>
          </p:nvPr>
        </p:nvSpPr>
        <p:spPr>
          <a:xfrm>
            <a:off x="5715000" y="6096000"/>
            <a:ext cx="2895600" cy="593725"/>
          </a:xfrm>
        </p:spPr>
        <p:txBody>
          <a:bodyPr/>
          <a:lstStyle/>
          <a:p>
            <a:r>
              <a:rPr lang="en-US" sz="1600" dirty="0">
                <a:latin typeface="Georgia" pitchFamily="18" charset="0"/>
              </a:rPr>
              <a:t>www.DarcyKeith.com            Darcy@DarcyKeith.com</a:t>
            </a:r>
          </a:p>
        </p:txBody>
      </p:sp>
      <p:sp>
        <p:nvSpPr>
          <p:cNvPr id="2" name="Content Placeholder 1" descr="The &quot;E&quot; in the steps formula represents exemplify a positive attitude."/>
          <p:cNvSpPr>
            <a:spLocks noGrp="1"/>
          </p:cNvSpPr>
          <p:nvPr>
            <p:ph idx="1"/>
          </p:nvPr>
        </p:nvSpPr>
        <p:spPr/>
        <p:txBody>
          <a:bodyPr/>
          <a:lstStyle/>
          <a:p>
            <a:r>
              <a:rPr lang="en-US" sz="4400" b="1" dirty="0">
                <a:solidFill>
                  <a:srgbClr val="C00000"/>
                </a:solidFill>
                <a:latin typeface="Times New Roman" pitchFamily="18" charset="0"/>
              </a:rPr>
              <a:t>S</a:t>
            </a:r>
            <a:r>
              <a:rPr lang="en-US" sz="3600" dirty="0">
                <a:latin typeface="Times New Roman" pitchFamily="18" charset="0"/>
              </a:rPr>
              <a:t>urrender - let go what you can’t control</a:t>
            </a:r>
          </a:p>
          <a:p>
            <a:r>
              <a:rPr lang="en-US" sz="4400" b="1" dirty="0">
                <a:solidFill>
                  <a:srgbClr val="C00000"/>
                </a:solidFill>
                <a:latin typeface="Times New Roman" pitchFamily="18" charset="0"/>
              </a:rPr>
              <a:t>T</a:t>
            </a:r>
            <a:r>
              <a:rPr lang="en-US" sz="3600" dirty="0">
                <a:latin typeface="Times New Roman" pitchFamily="18" charset="0"/>
              </a:rPr>
              <a:t>ry not to play the “victim” attitude</a:t>
            </a:r>
          </a:p>
          <a:p>
            <a:r>
              <a:rPr lang="en-US" sz="4400" b="1" dirty="0">
                <a:solidFill>
                  <a:srgbClr val="C00000"/>
                </a:solidFill>
                <a:latin typeface="Times New Roman" pitchFamily="18" charset="0"/>
              </a:rPr>
              <a:t>E</a:t>
            </a:r>
            <a:r>
              <a:rPr lang="en-US" sz="3600" dirty="0">
                <a:latin typeface="Times New Roman" pitchFamily="18" charset="0"/>
              </a:rPr>
              <a:t>xemplify a positive attitude</a:t>
            </a:r>
          </a:p>
          <a:p>
            <a:pPr marL="109728" indent="0">
              <a:buNone/>
            </a:pPr>
            <a:endParaRPr lang="en-US" sz="2400" dirty="0">
              <a:latin typeface="Times New Roman" pitchFamily="18" charset="0"/>
            </a:endParaRPr>
          </a:p>
          <a:p>
            <a:endParaRPr lang="en-US" sz="2400" dirty="0">
              <a:latin typeface="Times New Roman" pitchFamily="18" charset="0"/>
            </a:endParaRPr>
          </a:p>
          <a:p>
            <a:endParaRPr lang="en-US" sz="2400" dirty="0">
              <a:latin typeface="Times New Roman" pitchFamily="18" charset="0"/>
            </a:endParaRPr>
          </a:p>
          <a:p>
            <a:endParaRPr lang="en-US" sz="2400" dirty="0">
              <a:latin typeface="Times New Roman" pitchFamily="18" charset="0"/>
            </a:endParaRPr>
          </a:p>
          <a:p>
            <a:endParaRPr lang="en-US" dirty="0"/>
          </a:p>
        </p:txBody>
      </p:sp>
    </p:spTree>
    <p:extLst>
      <p:ext uri="{BB962C8B-B14F-4D97-AF65-F5344CB8AC3E}">
        <p14:creationId xmlns:p14="http://schemas.microsoft.com/office/powerpoint/2010/main" val="3991785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A positive attitude"/>
          <p:cNvSpPr>
            <a:spLocks noGrp="1"/>
          </p:cNvSpPr>
          <p:nvPr>
            <p:ph type="title"/>
          </p:nvPr>
        </p:nvSpPr>
        <p:spPr/>
        <p:txBody>
          <a:bodyPr/>
          <a:lstStyle/>
          <a:p>
            <a:r>
              <a:rPr lang="en-US" sz="4400" dirty="0">
                <a:solidFill>
                  <a:schemeClr val="tx1"/>
                </a:solidFill>
                <a:latin typeface="Times New Roman" panose="02020603050405020304" pitchFamily="18" charset="0"/>
                <a:cs typeface="Times New Roman" panose="02020603050405020304" pitchFamily="18" charset="0"/>
              </a:rPr>
              <a:t>A positive attitude:</a:t>
            </a:r>
            <a:endParaRPr lang="en-US" dirty="0"/>
          </a:p>
        </p:txBody>
      </p:sp>
      <p:sp>
        <p:nvSpPr>
          <p:cNvPr id="4" name="Footer Placeholder 3" descr="Darcy Keith's contact info"/>
          <p:cNvSpPr>
            <a:spLocks noGrp="1"/>
          </p:cNvSpPr>
          <p:nvPr>
            <p:ph type="ftr" sz="quarter" idx="11"/>
          </p:nvPr>
        </p:nvSpPr>
        <p:spPr>
          <a:xfrm>
            <a:off x="5715000" y="6096000"/>
            <a:ext cx="2895600" cy="593725"/>
          </a:xfrm>
        </p:spPr>
        <p:txBody>
          <a:bodyPr/>
          <a:lstStyle/>
          <a:p>
            <a:r>
              <a:rPr lang="en-US" sz="1600" dirty="0">
                <a:latin typeface="Georgia" pitchFamily="18" charset="0"/>
              </a:rPr>
              <a:t>www.DarcyKeith.com            Darcy@DarcyKeith.com</a:t>
            </a:r>
          </a:p>
        </p:txBody>
      </p:sp>
      <p:sp>
        <p:nvSpPr>
          <p:cNvPr id="2" name="Content Placeholder 1" descr="There are four ways a positive attitude helps us. Allows us to live longer, healthier lives.  Helps to cope with life's daily activities. Helps us to manage ad handle stress. And, leads to happiness and success."/>
          <p:cNvSpPr>
            <a:spLocks noGrp="1"/>
          </p:cNvSpPr>
          <p:nvPr>
            <p:ph idx="1"/>
          </p:nvPr>
        </p:nvSpPr>
        <p:spPr/>
        <p:txBody>
          <a:bodyPr>
            <a:normAutofit fontScale="85000" lnSpcReduction="10000"/>
          </a:bodyPr>
          <a:lstStyle/>
          <a:p>
            <a:pPr>
              <a:defRPr/>
            </a:pPr>
            <a:r>
              <a:rPr lang="en-US" sz="4400" dirty="0">
                <a:latin typeface="Times New Roman" pitchFamily="18" charset="0"/>
              </a:rPr>
              <a:t>Allows us to live longer, healthier lives</a:t>
            </a:r>
          </a:p>
          <a:p>
            <a:pPr>
              <a:defRPr/>
            </a:pPr>
            <a:endParaRPr lang="en-US" sz="4400" dirty="0">
              <a:latin typeface="Times New Roman" pitchFamily="18" charset="0"/>
            </a:endParaRPr>
          </a:p>
          <a:p>
            <a:pPr>
              <a:defRPr/>
            </a:pPr>
            <a:r>
              <a:rPr lang="en-US" sz="4400" dirty="0">
                <a:latin typeface="Times New Roman" pitchFamily="18" charset="0"/>
              </a:rPr>
              <a:t>Helps to cope with life’s daily activities</a:t>
            </a:r>
          </a:p>
          <a:p>
            <a:pPr>
              <a:defRPr/>
            </a:pPr>
            <a:endParaRPr lang="en-US" sz="4400" dirty="0">
              <a:latin typeface="Times New Roman" pitchFamily="18" charset="0"/>
            </a:endParaRPr>
          </a:p>
          <a:p>
            <a:pPr>
              <a:defRPr/>
            </a:pPr>
            <a:r>
              <a:rPr lang="en-US" sz="4400" dirty="0">
                <a:latin typeface="Times New Roman" pitchFamily="18" charset="0"/>
              </a:rPr>
              <a:t>Helps us manage and handle stress</a:t>
            </a:r>
          </a:p>
          <a:p>
            <a:pPr>
              <a:defRPr/>
            </a:pPr>
            <a:endParaRPr lang="en-US" sz="4400" dirty="0">
              <a:latin typeface="Times New Roman" pitchFamily="18" charset="0"/>
            </a:endParaRPr>
          </a:p>
          <a:p>
            <a:pPr>
              <a:defRPr/>
            </a:pPr>
            <a:r>
              <a:rPr lang="en-US" sz="4400" dirty="0">
                <a:latin typeface="Times New Roman" pitchFamily="18" charset="0"/>
              </a:rPr>
              <a:t>Leads to happiness and success</a:t>
            </a:r>
          </a:p>
          <a:p>
            <a:endParaRPr lang="en-US" sz="2400" dirty="0">
              <a:latin typeface="Times New Roman" pitchFamily="18" charset="0"/>
            </a:endParaRPr>
          </a:p>
          <a:p>
            <a:endParaRPr lang="en-US" sz="2400" dirty="0">
              <a:latin typeface="Times New Roman" pitchFamily="18" charset="0"/>
            </a:endParaRPr>
          </a:p>
          <a:p>
            <a:endParaRPr lang="en-US" sz="2400" dirty="0">
              <a:latin typeface="Times New Roman" pitchFamily="18" charset="0"/>
            </a:endParaRPr>
          </a:p>
          <a:p>
            <a:endParaRPr lang="en-US" dirty="0"/>
          </a:p>
        </p:txBody>
      </p:sp>
    </p:spTree>
    <p:extLst>
      <p:ext uri="{BB962C8B-B14F-4D97-AF65-F5344CB8AC3E}">
        <p14:creationId xmlns:p14="http://schemas.microsoft.com/office/powerpoint/2010/main" val="151454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STEPS to Survive and Thrive - Letter P"/>
          <p:cNvSpPr>
            <a:spLocks noGrp="1"/>
          </p:cNvSpPr>
          <p:nvPr>
            <p:ph type="title"/>
          </p:nvPr>
        </p:nvSpPr>
        <p:spPr/>
        <p:txBody>
          <a:bodyPr/>
          <a:lstStyle/>
          <a:p>
            <a:pPr algn="ctr"/>
            <a:r>
              <a:rPr lang="en-US" sz="4400" dirty="0">
                <a:solidFill>
                  <a:srgbClr val="C00000"/>
                </a:solidFill>
                <a:effectLst/>
                <a:latin typeface="Times New Roman" pitchFamily="18" charset="0"/>
                <a:cs typeface="Times New Roman" pitchFamily="18" charset="0"/>
              </a:rPr>
              <a:t>STEPS</a:t>
            </a:r>
            <a:r>
              <a:rPr lang="en-US" sz="4400" dirty="0">
                <a:solidFill>
                  <a:schemeClr val="tx1"/>
                </a:solidFill>
                <a:effectLst/>
                <a:latin typeface="Times New Roman" pitchFamily="18" charset="0"/>
                <a:cs typeface="Times New Roman" pitchFamily="18" charset="0"/>
              </a:rPr>
              <a:t> to Survive and Thrive:</a:t>
            </a:r>
            <a:endParaRPr lang="en-US" dirty="0"/>
          </a:p>
        </p:txBody>
      </p:sp>
      <p:sp>
        <p:nvSpPr>
          <p:cNvPr id="4" name="Footer Placeholder 3" descr="Darcy Keith's Contact Info"/>
          <p:cNvSpPr>
            <a:spLocks noGrp="1"/>
          </p:cNvSpPr>
          <p:nvPr>
            <p:ph type="ftr" sz="quarter" idx="11"/>
          </p:nvPr>
        </p:nvSpPr>
        <p:spPr>
          <a:xfrm>
            <a:off x="5715000" y="6096000"/>
            <a:ext cx="2895600" cy="593725"/>
          </a:xfrm>
        </p:spPr>
        <p:txBody>
          <a:bodyPr/>
          <a:lstStyle/>
          <a:p>
            <a:r>
              <a:rPr lang="en-US" sz="1600" dirty="0">
                <a:latin typeface="Georgia" pitchFamily="18" charset="0"/>
              </a:rPr>
              <a:t>www.DarcyKeith.com            Darcy@DarcyKeith.com</a:t>
            </a:r>
          </a:p>
        </p:txBody>
      </p:sp>
      <p:sp>
        <p:nvSpPr>
          <p:cNvPr id="2" name="Content Placeholder 1" descr="The &quot;p&quot; in the steps formula represents persevere with fortitude and determination."/>
          <p:cNvSpPr>
            <a:spLocks noGrp="1"/>
          </p:cNvSpPr>
          <p:nvPr>
            <p:ph idx="1"/>
          </p:nvPr>
        </p:nvSpPr>
        <p:spPr/>
        <p:txBody>
          <a:bodyPr/>
          <a:lstStyle/>
          <a:p>
            <a:r>
              <a:rPr lang="en-US" sz="4400" b="1" dirty="0">
                <a:solidFill>
                  <a:srgbClr val="C00000"/>
                </a:solidFill>
                <a:latin typeface="Times New Roman" pitchFamily="18" charset="0"/>
              </a:rPr>
              <a:t>S</a:t>
            </a:r>
            <a:r>
              <a:rPr lang="en-US" sz="3600" dirty="0">
                <a:latin typeface="Times New Roman" pitchFamily="18" charset="0"/>
              </a:rPr>
              <a:t>urrender - let go what you can’t control</a:t>
            </a:r>
          </a:p>
          <a:p>
            <a:r>
              <a:rPr lang="en-US" sz="4400" b="1" dirty="0">
                <a:solidFill>
                  <a:srgbClr val="C00000"/>
                </a:solidFill>
                <a:latin typeface="Times New Roman" pitchFamily="18" charset="0"/>
              </a:rPr>
              <a:t>T</a:t>
            </a:r>
            <a:r>
              <a:rPr lang="en-US" sz="3600" dirty="0">
                <a:latin typeface="Times New Roman" pitchFamily="18" charset="0"/>
              </a:rPr>
              <a:t>ry not to play the “victim” attitude</a:t>
            </a:r>
          </a:p>
          <a:p>
            <a:r>
              <a:rPr lang="en-US" sz="4400" b="1" dirty="0">
                <a:solidFill>
                  <a:srgbClr val="C00000"/>
                </a:solidFill>
                <a:latin typeface="Times New Roman" pitchFamily="18" charset="0"/>
              </a:rPr>
              <a:t>E</a:t>
            </a:r>
            <a:r>
              <a:rPr lang="en-US" sz="3600" dirty="0">
                <a:latin typeface="Times New Roman" pitchFamily="18" charset="0"/>
              </a:rPr>
              <a:t>xemplify a positive attitude</a:t>
            </a:r>
          </a:p>
          <a:p>
            <a:r>
              <a:rPr lang="en-US" sz="4400" b="1" dirty="0">
                <a:solidFill>
                  <a:srgbClr val="C00000"/>
                </a:solidFill>
                <a:latin typeface="Times New Roman" pitchFamily="18" charset="0"/>
              </a:rPr>
              <a:t>P</a:t>
            </a:r>
            <a:r>
              <a:rPr lang="en-US" sz="3600" dirty="0">
                <a:latin typeface="Times New Roman" pitchFamily="18" charset="0"/>
              </a:rPr>
              <a:t>ersevere with fortitude and determination</a:t>
            </a:r>
          </a:p>
          <a:p>
            <a:endParaRPr lang="en-US" sz="3600" dirty="0">
              <a:latin typeface="Times New Roman" pitchFamily="18" charset="0"/>
            </a:endParaRPr>
          </a:p>
          <a:p>
            <a:pPr marL="109728" indent="0">
              <a:buNone/>
            </a:pPr>
            <a:endParaRPr lang="en-US" sz="2400" dirty="0">
              <a:latin typeface="Times New Roman" pitchFamily="18" charset="0"/>
            </a:endParaRPr>
          </a:p>
          <a:p>
            <a:endParaRPr lang="en-US" sz="2400" dirty="0">
              <a:latin typeface="Times New Roman" pitchFamily="18" charset="0"/>
            </a:endParaRPr>
          </a:p>
          <a:p>
            <a:endParaRPr lang="en-US" sz="2400" dirty="0">
              <a:latin typeface="Times New Roman" pitchFamily="18" charset="0"/>
            </a:endParaRPr>
          </a:p>
          <a:p>
            <a:endParaRPr lang="en-US" sz="2400" dirty="0">
              <a:latin typeface="Times New Roman" pitchFamily="18" charset="0"/>
            </a:endParaRPr>
          </a:p>
          <a:p>
            <a:endParaRPr lang="en-US" dirty="0"/>
          </a:p>
        </p:txBody>
      </p:sp>
    </p:spTree>
    <p:extLst>
      <p:ext uri="{BB962C8B-B14F-4D97-AF65-F5344CB8AC3E}">
        <p14:creationId xmlns:p14="http://schemas.microsoft.com/office/powerpoint/2010/main" val="32010409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STEPS to Survive and Thrive - Last letter S"/>
          <p:cNvSpPr>
            <a:spLocks noGrp="1"/>
          </p:cNvSpPr>
          <p:nvPr>
            <p:ph type="title"/>
          </p:nvPr>
        </p:nvSpPr>
        <p:spPr/>
        <p:txBody>
          <a:bodyPr/>
          <a:lstStyle/>
          <a:p>
            <a:pPr algn="ctr"/>
            <a:r>
              <a:rPr lang="en-US" sz="4400" dirty="0">
                <a:solidFill>
                  <a:srgbClr val="C00000"/>
                </a:solidFill>
                <a:effectLst/>
                <a:latin typeface="Times New Roman" pitchFamily="18" charset="0"/>
                <a:cs typeface="Times New Roman" pitchFamily="18" charset="0"/>
              </a:rPr>
              <a:t>STEPS</a:t>
            </a:r>
            <a:r>
              <a:rPr lang="en-US" sz="4400" dirty="0">
                <a:solidFill>
                  <a:schemeClr val="tx1"/>
                </a:solidFill>
                <a:effectLst/>
                <a:latin typeface="Times New Roman" pitchFamily="18" charset="0"/>
                <a:cs typeface="Times New Roman" pitchFamily="18" charset="0"/>
              </a:rPr>
              <a:t> to Survive and Thrive:</a:t>
            </a:r>
            <a:endParaRPr lang="en-US" dirty="0"/>
          </a:p>
        </p:txBody>
      </p:sp>
      <p:sp>
        <p:nvSpPr>
          <p:cNvPr id="4" name="Footer Placeholder 3" descr="Darcy Keith's contact info"/>
          <p:cNvSpPr>
            <a:spLocks noGrp="1"/>
          </p:cNvSpPr>
          <p:nvPr>
            <p:ph type="ftr" sz="quarter" idx="11"/>
          </p:nvPr>
        </p:nvSpPr>
        <p:spPr>
          <a:xfrm>
            <a:off x="5715000" y="6096000"/>
            <a:ext cx="2895600" cy="593725"/>
          </a:xfrm>
        </p:spPr>
        <p:txBody>
          <a:bodyPr/>
          <a:lstStyle/>
          <a:p>
            <a:r>
              <a:rPr lang="en-US" sz="1600" dirty="0">
                <a:latin typeface="Georgia" pitchFamily="18" charset="0"/>
              </a:rPr>
              <a:t>www.DarcyKeith.com            Darcy@DarcyKeith.com</a:t>
            </a:r>
          </a:p>
        </p:txBody>
      </p:sp>
      <p:sp>
        <p:nvSpPr>
          <p:cNvPr id="2" name="Content Placeholder 1" descr="The last &quot;s&quot; in the steps formula represents specifically ask for help, if needed."/>
          <p:cNvSpPr>
            <a:spLocks noGrp="1"/>
          </p:cNvSpPr>
          <p:nvPr>
            <p:ph idx="1"/>
          </p:nvPr>
        </p:nvSpPr>
        <p:spPr/>
        <p:txBody>
          <a:bodyPr/>
          <a:lstStyle/>
          <a:p>
            <a:r>
              <a:rPr lang="en-US" sz="4400" b="1" dirty="0">
                <a:solidFill>
                  <a:srgbClr val="C00000"/>
                </a:solidFill>
                <a:latin typeface="Times New Roman" pitchFamily="18" charset="0"/>
              </a:rPr>
              <a:t>S</a:t>
            </a:r>
            <a:r>
              <a:rPr lang="en-US" sz="3600" dirty="0">
                <a:latin typeface="Times New Roman" pitchFamily="18" charset="0"/>
              </a:rPr>
              <a:t>urrender - let go what you can’t control</a:t>
            </a:r>
          </a:p>
          <a:p>
            <a:r>
              <a:rPr lang="en-US" sz="4400" b="1" dirty="0">
                <a:solidFill>
                  <a:srgbClr val="C00000"/>
                </a:solidFill>
                <a:latin typeface="Times New Roman" pitchFamily="18" charset="0"/>
              </a:rPr>
              <a:t>T</a:t>
            </a:r>
            <a:r>
              <a:rPr lang="en-US" sz="3600" dirty="0">
                <a:latin typeface="Times New Roman" pitchFamily="18" charset="0"/>
              </a:rPr>
              <a:t>ry not to play the “victim” attitude</a:t>
            </a:r>
          </a:p>
          <a:p>
            <a:r>
              <a:rPr lang="en-US" sz="4400" b="1" dirty="0">
                <a:solidFill>
                  <a:srgbClr val="C00000"/>
                </a:solidFill>
                <a:latin typeface="Times New Roman" pitchFamily="18" charset="0"/>
              </a:rPr>
              <a:t>E</a:t>
            </a:r>
            <a:r>
              <a:rPr lang="en-US" sz="3600" dirty="0">
                <a:latin typeface="Times New Roman" pitchFamily="18" charset="0"/>
              </a:rPr>
              <a:t>xemplify a positive attitude</a:t>
            </a:r>
          </a:p>
          <a:p>
            <a:r>
              <a:rPr lang="en-US" sz="4400" b="1" dirty="0">
                <a:solidFill>
                  <a:srgbClr val="C00000"/>
                </a:solidFill>
                <a:latin typeface="Times New Roman" pitchFamily="18" charset="0"/>
              </a:rPr>
              <a:t>P</a:t>
            </a:r>
            <a:r>
              <a:rPr lang="en-US" sz="3600" dirty="0">
                <a:latin typeface="Times New Roman" pitchFamily="18" charset="0"/>
              </a:rPr>
              <a:t>ersevere with fortitude and determination</a:t>
            </a:r>
          </a:p>
          <a:p>
            <a:r>
              <a:rPr lang="en-US" sz="4400" b="1" dirty="0">
                <a:solidFill>
                  <a:srgbClr val="C00000"/>
                </a:solidFill>
                <a:latin typeface="Times New Roman" pitchFamily="18" charset="0"/>
              </a:rPr>
              <a:t>S</a:t>
            </a:r>
            <a:r>
              <a:rPr lang="en-US" sz="3600" dirty="0">
                <a:latin typeface="Times New Roman" pitchFamily="18" charset="0"/>
              </a:rPr>
              <a:t>pecifically ask for help, if needed.</a:t>
            </a:r>
          </a:p>
          <a:p>
            <a:pPr marL="109728" indent="0">
              <a:buNone/>
            </a:pPr>
            <a:endParaRPr lang="en-US" sz="2400" dirty="0">
              <a:latin typeface="Times New Roman" pitchFamily="18" charset="0"/>
            </a:endParaRPr>
          </a:p>
          <a:p>
            <a:endParaRPr lang="en-US" sz="2400" dirty="0">
              <a:latin typeface="Times New Roman" pitchFamily="18" charset="0"/>
            </a:endParaRPr>
          </a:p>
          <a:p>
            <a:endParaRPr lang="en-US" sz="2400" dirty="0">
              <a:latin typeface="Times New Roman" pitchFamily="18" charset="0"/>
            </a:endParaRPr>
          </a:p>
          <a:p>
            <a:endParaRPr lang="en-US" sz="2400" dirty="0">
              <a:latin typeface="Times New Roman" pitchFamily="18" charset="0"/>
            </a:endParaRPr>
          </a:p>
          <a:p>
            <a:endParaRPr lang="en-US" dirty="0"/>
          </a:p>
        </p:txBody>
      </p:sp>
    </p:spTree>
    <p:extLst>
      <p:ext uri="{BB962C8B-B14F-4D97-AF65-F5344CB8AC3E}">
        <p14:creationId xmlns:p14="http://schemas.microsoft.com/office/powerpoint/2010/main" val="3825905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descr="This is a picture of our crushed car after the semi-tractor hit us."/>
          <p:cNvGraphicFramePr>
            <a:graphicFrameLocks/>
          </p:cNvGraphicFramePr>
          <p:nvPr>
            <p:extLst>
              <p:ext uri="{D42A27DB-BD31-4B8C-83A1-F6EECF244321}">
                <p14:modId xmlns:p14="http://schemas.microsoft.com/office/powerpoint/2010/main" val="1668928057"/>
              </p:ext>
            </p:extLst>
          </p:nvPr>
        </p:nvGraphicFramePr>
        <p:xfrm>
          <a:off x="762000" y="609600"/>
          <a:ext cx="7797800" cy="5340350"/>
        </p:xfrm>
        <a:graphic>
          <a:graphicData uri="http://schemas.openxmlformats.org/presentationml/2006/ole">
            <mc:AlternateContent xmlns:mc="http://schemas.openxmlformats.org/markup-compatibility/2006">
              <mc:Choice xmlns:v="urn:schemas-microsoft-com:vml" Requires="v">
                <p:oleObj spid="_x0000_s1027" name="Photo Editor Photo" r:id="rId3" imgW="7799388" imgH="5341938" progId="MSPhotoEd.3">
                  <p:embed/>
                </p:oleObj>
              </mc:Choice>
              <mc:Fallback>
                <p:oleObj name="Photo Editor Photo" r:id="rId3" imgW="7799388" imgH="5341938" progId="MSPhotoEd.3">
                  <p:embed/>
                  <p:pic>
                    <p:nvPicPr>
                      <p:cNvPr id="5" name="Object 4" descr="This is a picture of our crushed car after the semi-tractor hit us."/>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609600"/>
                        <a:ext cx="7797800" cy="534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Footer Placeholder 3" descr="Darcy Keith's contact info&#10;"/>
          <p:cNvSpPr>
            <a:spLocks noGrp="1"/>
          </p:cNvSpPr>
          <p:nvPr>
            <p:ph type="ftr" sz="quarter" idx="11"/>
          </p:nvPr>
        </p:nvSpPr>
        <p:spPr>
          <a:xfrm>
            <a:off x="5715000" y="6096000"/>
            <a:ext cx="2895600" cy="593725"/>
          </a:xfrm>
        </p:spPr>
        <p:txBody>
          <a:bodyPr/>
          <a:lstStyle/>
          <a:p>
            <a:r>
              <a:rPr lang="en-US" sz="1600" dirty="0">
                <a:latin typeface="Georgia" pitchFamily="18" charset="0"/>
              </a:rPr>
              <a:t>www.DarcyKeith.com            Darcy@DarcyKeith.com</a:t>
            </a:r>
          </a:p>
        </p:txBody>
      </p:sp>
    </p:spTree>
    <p:extLst>
      <p:ext uri="{BB962C8B-B14F-4D97-AF65-F5344CB8AC3E}">
        <p14:creationId xmlns:p14="http://schemas.microsoft.com/office/powerpoint/2010/main" val="1960027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descr="This is a picture of my sorority sisters and me taken the day of the car crash."/>
          <p:cNvGraphicFramePr>
            <a:graphicFrameLocks/>
          </p:cNvGraphicFramePr>
          <p:nvPr>
            <p:extLst>
              <p:ext uri="{D42A27DB-BD31-4B8C-83A1-F6EECF244321}">
                <p14:modId xmlns:p14="http://schemas.microsoft.com/office/powerpoint/2010/main" val="1648335843"/>
              </p:ext>
            </p:extLst>
          </p:nvPr>
        </p:nvGraphicFramePr>
        <p:xfrm>
          <a:off x="838200" y="457200"/>
          <a:ext cx="7569200" cy="5562600"/>
        </p:xfrm>
        <a:graphic>
          <a:graphicData uri="http://schemas.openxmlformats.org/presentationml/2006/ole">
            <mc:AlternateContent xmlns:mc="http://schemas.openxmlformats.org/markup-compatibility/2006">
              <mc:Choice xmlns:v="urn:schemas-microsoft-com:vml" Requires="v">
                <p:oleObj spid="_x0000_s2051" name="Photo Editor Photo" r:id="rId3" imgW="7570788" imgH="5381625" progId="MSPhotoEd.3">
                  <p:embed/>
                </p:oleObj>
              </mc:Choice>
              <mc:Fallback>
                <p:oleObj name="Photo Editor Photo" r:id="rId3" imgW="7570788" imgH="5381625" progId="MSPhotoEd.3">
                  <p:embed/>
                  <p:pic>
                    <p:nvPicPr>
                      <p:cNvPr id="5" name="Object 4" descr="This is a picture of my sorority sisters and me taken the day of the car crash."/>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57200"/>
                        <a:ext cx="7569200" cy="5562600"/>
                      </a:xfrm>
                      <a:prstGeom prst="rect">
                        <a:avLst/>
                      </a:prstGeom>
                      <a:noFill/>
                      <a:ln>
                        <a:noFill/>
                      </a:ln>
                      <a:effectLst/>
                    </p:spPr>
                  </p:pic>
                </p:oleObj>
              </mc:Fallback>
            </mc:AlternateContent>
          </a:graphicData>
        </a:graphic>
      </p:graphicFrame>
      <p:sp>
        <p:nvSpPr>
          <p:cNvPr id="4" name="Footer Placeholder 3" descr="Darcy Keith's contact info"/>
          <p:cNvSpPr>
            <a:spLocks noGrp="1"/>
          </p:cNvSpPr>
          <p:nvPr>
            <p:ph type="ftr" sz="quarter" idx="11"/>
          </p:nvPr>
        </p:nvSpPr>
        <p:spPr>
          <a:xfrm>
            <a:off x="5715000" y="6096000"/>
            <a:ext cx="2895600" cy="593725"/>
          </a:xfrm>
        </p:spPr>
        <p:txBody>
          <a:bodyPr/>
          <a:lstStyle/>
          <a:p>
            <a:r>
              <a:rPr lang="en-US" sz="1600" dirty="0">
                <a:latin typeface="Georgia" pitchFamily="18" charset="0"/>
              </a:rPr>
              <a:t>www.DarcyKeith.com            Darcy@DarcyKeith.com</a:t>
            </a:r>
          </a:p>
        </p:txBody>
      </p:sp>
    </p:spTree>
    <p:extLst>
      <p:ext uri="{BB962C8B-B14F-4D97-AF65-F5344CB8AC3E}">
        <p14:creationId xmlns:p14="http://schemas.microsoft.com/office/powerpoint/2010/main" val="20315558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descr="This is a picture of the semi's license imprinted in the side of our car.  This is how hard he hit us."/>
          <p:cNvGraphicFramePr>
            <a:graphicFrameLocks noGrp="1"/>
          </p:cNvGraphicFramePr>
          <p:nvPr>
            <p:ph idx="1"/>
            <p:extLst>
              <p:ext uri="{D42A27DB-BD31-4B8C-83A1-F6EECF244321}">
                <p14:modId xmlns:p14="http://schemas.microsoft.com/office/powerpoint/2010/main" val="1927932120"/>
              </p:ext>
            </p:extLst>
          </p:nvPr>
        </p:nvGraphicFramePr>
        <p:xfrm>
          <a:off x="1371600" y="914400"/>
          <a:ext cx="6567938" cy="4635500"/>
        </p:xfrm>
        <a:graphic>
          <a:graphicData uri="http://schemas.openxmlformats.org/presentationml/2006/ole">
            <mc:AlternateContent xmlns:mc="http://schemas.openxmlformats.org/markup-compatibility/2006">
              <mc:Choice xmlns:v="urn:schemas-microsoft-com:vml" Requires="v">
                <p:oleObj spid="_x0000_s3075" name="Photo Editor Photo" r:id="rId3" imgW="7878763" imgH="5429250" progId="MSPhotoEd.3">
                  <p:embed/>
                </p:oleObj>
              </mc:Choice>
              <mc:Fallback>
                <p:oleObj name="Photo Editor Photo" r:id="rId3" imgW="7878763" imgH="5429250" progId="MSPhotoEd.3">
                  <p:embed/>
                  <p:pic>
                    <p:nvPicPr>
                      <p:cNvPr id="5" name="Content Placeholder 4" descr="This is a picture of the semi's license imprinted in the side of our car.  This is how hard he hit us."/>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914400"/>
                        <a:ext cx="6567938" cy="4635500"/>
                      </a:xfrm>
                      <a:prstGeom prst="rect">
                        <a:avLst/>
                      </a:prstGeom>
                      <a:noFill/>
                      <a:ln>
                        <a:noFill/>
                      </a:ln>
                      <a:effectLst/>
                    </p:spPr>
                  </p:pic>
                </p:oleObj>
              </mc:Fallback>
            </mc:AlternateContent>
          </a:graphicData>
        </a:graphic>
      </p:graphicFrame>
      <p:sp>
        <p:nvSpPr>
          <p:cNvPr id="4" name="Footer Placeholder 3" descr="Darcy Keith's contact info"/>
          <p:cNvSpPr>
            <a:spLocks noGrp="1"/>
          </p:cNvSpPr>
          <p:nvPr>
            <p:ph type="ftr" sz="quarter" idx="11"/>
          </p:nvPr>
        </p:nvSpPr>
        <p:spPr>
          <a:xfrm>
            <a:off x="5715000" y="6096000"/>
            <a:ext cx="2895600" cy="593725"/>
          </a:xfrm>
        </p:spPr>
        <p:txBody>
          <a:bodyPr/>
          <a:lstStyle/>
          <a:p>
            <a:r>
              <a:rPr lang="en-US" sz="1600" dirty="0">
                <a:latin typeface="Georgia" pitchFamily="18" charset="0"/>
              </a:rPr>
              <a:t>www.DarcyKeith.com            Darcy@DarcyKeith.com</a:t>
            </a:r>
          </a:p>
        </p:txBody>
      </p:sp>
    </p:spTree>
    <p:extLst>
      <p:ext uri="{BB962C8B-B14F-4D97-AF65-F5344CB8AC3E}">
        <p14:creationId xmlns:p14="http://schemas.microsoft.com/office/powerpoint/2010/main" val="1026233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descr="This picture shows the front grill of the semi, which has little damage from where he hit us."/>
          <p:cNvGraphicFramePr>
            <a:graphicFrameLocks/>
          </p:cNvGraphicFramePr>
          <p:nvPr>
            <p:extLst>
              <p:ext uri="{D42A27DB-BD31-4B8C-83A1-F6EECF244321}">
                <p14:modId xmlns:p14="http://schemas.microsoft.com/office/powerpoint/2010/main" val="1849745952"/>
              </p:ext>
            </p:extLst>
          </p:nvPr>
        </p:nvGraphicFramePr>
        <p:xfrm>
          <a:off x="685800" y="609600"/>
          <a:ext cx="7777163" cy="5299075"/>
        </p:xfrm>
        <a:graphic>
          <a:graphicData uri="http://schemas.openxmlformats.org/presentationml/2006/ole">
            <mc:AlternateContent xmlns:mc="http://schemas.openxmlformats.org/markup-compatibility/2006">
              <mc:Choice xmlns:v="urn:schemas-microsoft-com:vml" Requires="v">
                <p:oleObj spid="_x0000_s4099" name="Photo Editor Photo" r:id="rId3" imgW="7778750" imgH="5300663" progId="MSPhotoEd.3">
                  <p:embed/>
                </p:oleObj>
              </mc:Choice>
              <mc:Fallback>
                <p:oleObj name="Photo Editor Photo" r:id="rId3" imgW="7778750" imgH="5300663" progId="MSPhotoEd.3">
                  <p:embed/>
                  <p:pic>
                    <p:nvPicPr>
                      <p:cNvPr id="5" name="Object 4" descr="This picture shows the front grill of the semi, which has little damage from where he hit us."/>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609600"/>
                        <a:ext cx="7777163" cy="529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Footer Placeholder 3" descr="Darcy Keith's contact info"/>
          <p:cNvSpPr>
            <a:spLocks noGrp="1"/>
          </p:cNvSpPr>
          <p:nvPr>
            <p:ph type="ftr" sz="quarter" idx="11"/>
          </p:nvPr>
        </p:nvSpPr>
        <p:spPr>
          <a:xfrm>
            <a:off x="5715000" y="6096000"/>
            <a:ext cx="2895600" cy="593725"/>
          </a:xfrm>
        </p:spPr>
        <p:txBody>
          <a:bodyPr/>
          <a:lstStyle/>
          <a:p>
            <a:r>
              <a:rPr lang="en-US" sz="1600" dirty="0">
                <a:latin typeface="Georgia" pitchFamily="18" charset="0"/>
              </a:rPr>
              <a:t>www.DarcyKeith.com            Darcy@DarcyKeith.com</a:t>
            </a:r>
          </a:p>
        </p:txBody>
      </p:sp>
    </p:spTree>
    <p:extLst>
      <p:ext uri="{BB962C8B-B14F-4D97-AF65-F5344CB8AC3E}">
        <p14:creationId xmlns:p14="http://schemas.microsoft.com/office/powerpoint/2010/main" val="2501993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his is picture of me in the hospital, with a feeding tube up my nose.  The nurse only had to hold down half of my body since I was paralyzed on my right sid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5400" y="914400"/>
            <a:ext cx="6632021" cy="455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descr="Darcy Keith's contact info"/>
          <p:cNvSpPr>
            <a:spLocks noGrp="1"/>
          </p:cNvSpPr>
          <p:nvPr>
            <p:ph type="ftr" sz="quarter" idx="11"/>
          </p:nvPr>
        </p:nvSpPr>
        <p:spPr>
          <a:xfrm>
            <a:off x="5715000" y="6096000"/>
            <a:ext cx="2895600" cy="593725"/>
          </a:xfrm>
        </p:spPr>
        <p:txBody>
          <a:bodyPr/>
          <a:lstStyle/>
          <a:p>
            <a:r>
              <a:rPr lang="en-US" sz="1600" dirty="0">
                <a:latin typeface="Georgia" pitchFamily="18" charset="0"/>
              </a:rPr>
              <a:t>www.DarcyKeith.com            Darcy@DarcyKeith.com</a:t>
            </a:r>
          </a:p>
        </p:txBody>
      </p:sp>
    </p:spTree>
    <p:extLst>
      <p:ext uri="{BB962C8B-B14F-4D97-AF65-F5344CB8AC3E}">
        <p14:creationId xmlns:p14="http://schemas.microsoft.com/office/powerpoint/2010/main" val="1253305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his is a picture of me in the hospital bed with two of my doctors standing beside ii.  The feeding tube is in my nose, and my wrists are tied down to the bed with restraint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5400" y="914400"/>
            <a:ext cx="6577952"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descr="Darcy Keith's Contact Info"/>
          <p:cNvSpPr>
            <a:spLocks noGrp="1"/>
          </p:cNvSpPr>
          <p:nvPr>
            <p:ph type="ftr" sz="quarter" idx="11"/>
          </p:nvPr>
        </p:nvSpPr>
        <p:spPr>
          <a:xfrm>
            <a:off x="5715000" y="6096000"/>
            <a:ext cx="2895600" cy="593725"/>
          </a:xfrm>
        </p:spPr>
        <p:txBody>
          <a:bodyPr/>
          <a:lstStyle/>
          <a:p>
            <a:r>
              <a:rPr lang="en-US" sz="1600" dirty="0">
                <a:latin typeface="Georgia" pitchFamily="18" charset="0"/>
              </a:rPr>
              <a:t>www.DarcyKeith.com            Darcy@DarcyKeith.com</a:t>
            </a:r>
          </a:p>
        </p:txBody>
      </p:sp>
    </p:spTree>
    <p:extLst>
      <p:ext uri="{BB962C8B-B14F-4D97-AF65-F5344CB8AC3E}">
        <p14:creationId xmlns:p14="http://schemas.microsoft.com/office/powerpoint/2010/main" val="3890444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descr="This is the title slide with the words, &quot;Three Types of Memory.&quot;">
            <a:extLst>
              <a:ext uri="{FF2B5EF4-FFF2-40B4-BE49-F238E27FC236}">
                <a16:creationId xmlns:a16="http://schemas.microsoft.com/office/drawing/2014/main" xmlns="" id="{F4B346FF-4C9F-4936-ACCF-DD088ED5AF7D}"/>
              </a:ext>
            </a:extLst>
          </p:cNvPr>
          <p:cNvSpPr>
            <a:spLocks noGrp="1"/>
          </p:cNvSpPr>
          <p:nvPr>
            <p:ph idx="1"/>
          </p:nvPr>
        </p:nvSpPr>
        <p:spPr>
          <a:xfrm>
            <a:off x="457200" y="1905000"/>
            <a:ext cx="8229600" cy="4102291"/>
          </a:xfrm>
        </p:spPr>
        <p:txBody>
          <a:bodyPr/>
          <a:lstStyle/>
          <a:p>
            <a:pPr marL="109728" indent="0">
              <a:buNone/>
            </a:pPr>
            <a:endParaRPr lang="en-US" dirty="0"/>
          </a:p>
        </p:txBody>
      </p:sp>
      <p:sp>
        <p:nvSpPr>
          <p:cNvPr id="3" name="Title 2" descr="Three Types of Memory title slide">
            <a:extLst>
              <a:ext uri="{FF2B5EF4-FFF2-40B4-BE49-F238E27FC236}">
                <a16:creationId xmlns:a16="http://schemas.microsoft.com/office/drawing/2014/main" xmlns="" id="{219B6E63-4C2D-4F72-80F0-3AE824EA440C}"/>
              </a:ext>
            </a:extLst>
          </p:cNvPr>
          <p:cNvSpPr>
            <a:spLocks noGrp="1"/>
          </p:cNvSpPr>
          <p:nvPr>
            <p:ph type="title"/>
          </p:nvPr>
        </p:nvSpPr>
        <p:spPr>
          <a:xfrm>
            <a:off x="447040" y="457200"/>
            <a:ext cx="8229600" cy="1143000"/>
          </a:xfrm>
        </p:spPr>
        <p:txBody>
          <a:bodyPr>
            <a:normAutofit/>
          </a:bodyPr>
          <a:lstStyle/>
          <a:p>
            <a:pPr algn="ctr"/>
            <a:r>
              <a:rPr lang="en-US" sz="4400" dirty="0">
                <a:latin typeface="Times New Roman" panose="02020603050405020304" pitchFamily="18" charset="0"/>
                <a:cs typeface="Times New Roman" panose="02020603050405020304" pitchFamily="18" charset="0"/>
              </a:rPr>
              <a:t>Three Types of Memory:</a:t>
            </a:r>
          </a:p>
        </p:txBody>
      </p:sp>
    </p:spTree>
    <p:extLst>
      <p:ext uri="{BB962C8B-B14F-4D97-AF65-F5344CB8AC3E}">
        <p14:creationId xmlns:p14="http://schemas.microsoft.com/office/powerpoint/2010/main" val="2294138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descr="First type of memory is retrospective memory, which is the ability to recall things that have happened in the past.">
            <a:extLst>
              <a:ext uri="{FF2B5EF4-FFF2-40B4-BE49-F238E27FC236}">
                <a16:creationId xmlns:a16="http://schemas.microsoft.com/office/drawing/2014/main" xmlns="" id="{F4B346FF-4C9F-4936-ACCF-DD088ED5AF7D}"/>
              </a:ext>
            </a:extLst>
          </p:cNvPr>
          <p:cNvSpPr>
            <a:spLocks noGrp="1"/>
          </p:cNvSpPr>
          <p:nvPr>
            <p:ph idx="1"/>
          </p:nvPr>
        </p:nvSpPr>
        <p:spPr>
          <a:xfrm>
            <a:off x="457200" y="1905000"/>
            <a:ext cx="8229600" cy="4102291"/>
          </a:xfrm>
        </p:spPr>
        <p:txBody>
          <a:bodyPr/>
          <a:lstStyle/>
          <a:p>
            <a:r>
              <a:rPr lang="en-US" sz="3200" dirty="0">
                <a:latin typeface="Times New Roman" panose="02020603050405020304" pitchFamily="18" charset="0"/>
                <a:cs typeface="Times New Roman" panose="02020603050405020304" pitchFamily="18" charset="0"/>
              </a:rPr>
              <a:t>Retrospective – Ability to recall things that have happened in the past.</a:t>
            </a:r>
          </a:p>
          <a:p>
            <a:endParaRPr lang="en-US" dirty="0"/>
          </a:p>
        </p:txBody>
      </p:sp>
      <p:sp>
        <p:nvSpPr>
          <p:cNvPr id="3" name="Title 2" descr="Retrospective Memory Type">
            <a:extLst>
              <a:ext uri="{FF2B5EF4-FFF2-40B4-BE49-F238E27FC236}">
                <a16:creationId xmlns:a16="http://schemas.microsoft.com/office/drawing/2014/main" xmlns="" id="{219B6E63-4C2D-4F72-80F0-3AE824EA440C}"/>
              </a:ext>
            </a:extLst>
          </p:cNvPr>
          <p:cNvSpPr>
            <a:spLocks noGrp="1"/>
          </p:cNvSpPr>
          <p:nvPr>
            <p:ph type="title"/>
          </p:nvPr>
        </p:nvSpPr>
        <p:spPr>
          <a:xfrm>
            <a:off x="447040" y="457200"/>
            <a:ext cx="8229600" cy="1143000"/>
          </a:xfrm>
        </p:spPr>
        <p:txBody>
          <a:bodyPr>
            <a:normAutofit/>
          </a:bodyPr>
          <a:lstStyle/>
          <a:p>
            <a:pPr algn="ctr"/>
            <a:r>
              <a:rPr lang="en-US" sz="4400" dirty="0">
                <a:latin typeface="Times New Roman" panose="02020603050405020304" pitchFamily="18" charset="0"/>
                <a:cs typeface="Times New Roman" panose="02020603050405020304" pitchFamily="18" charset="0"/>
              </a:rPr>
              <a:t>Three Types of Memory:</a:t>
            </a:r>
          </a:p>
        </p:txBody>
      </p:sp>
    </p:spTree>
    <p:extLst>
      <p:ext uri="{BB962C8B-B14F-4D97-AF65-F5344CB8AC3E}">
        <p14:creationId xmlns:p14="http://schemas.microsoft.com/office/powerpoint/2010/main" val="56059108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11862</TotalTime>
  <Words>378</Words>
  <Application>Microsoft Office PowerPoint</Application>
  <PresentationFormat>On-screen Show (4:3)</PresentationFormat>
  <Paragraphs>81</Paragraphs>
  <Slides>19</Slides>
  <Notes>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8" baseType="lpstr">
      <vt:lpstr>Calibri</vt:lpstr>
      <vt:lpstr>Georgia</vt:lpstr>
      <vt:lpstr>Lucida Sans Unicode</vt:lpstr>
      <vt:lpstr>Times New Roman</vt:lpstr>
      <vt:lpstr>Verdana</vt:lpstr>
      <vt:lpstr>Wingdings 2</vt:lpstr>
      <vt:lpstr>Wingdings 3</vt:lpstr>
      <vt:lpstr>Concourse</vt:lpstr>
      <vt:lpstr>Photo Editor Photo</vt:lpstr>
      <vt:lpstr>“Survive and Thrive: How to Overcome Adversity and Live the Life You Really Want”</vt:lpstr>
      <vt:lpstr>PowerPoint Presentation</vt:lpstr>
      <vt:lpstr>PowerPoint Presentation</vt:lpstr>
      <vt:lpstr>PowerPoint Presentation</vt:lpstr>
      <vt:lpstr>PowerPoint Presentation</vt:lpstr>
      <vt:lpstr>PowerPoint Presentation</vt:lpstr>
      <vt:lpstr>PowerPoint Presentation</vt:lpstr>
      <vt:lpstr>Three Types of Memory:</vt:lpstr>
      <vt:lpstr>Three Types of Memory:</vt:lpstr>
      <vt:lpstr>Three Types of Memory:</vt:lpstr>
      <vt:lpstr>Three Types of Memory:</vt:lpstr>
      <vt:lpstr>STEPS to Survive and Thrive:</vt:lpstr>
      <vt:lpstr>Brain Gym® Exercises</vt:lpstr>
      <vt:lpstr>STEPS to Survive and Thrive:</vt:lpstr>
      <vt:lpstr>STEPS to Survive and Thrive:</vt:lpstr>
      <vt:lpstr>STEPS to Survive and Thrive:</vt:lpstr>
      <vt:lpstr>A positive attitude:</vt:lpstr>
      <vt:lpstr>STEPS to Survive and Thrive:</vt:lpstr>
      <vt:lpstr>STEPS to Survive and Thrive: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Survive and Thrive:  How to Overcome Adversity and Live the Life You Really Want</dc:title>
  <dc:creator>Darcy</dc:creator>
  <cp:lastModifiedBy>Miller, Sara</cp:lastModifiedBy>
  <cp:revision>64</cp:revision>
  <dcterms:created xsi:type="dcterms:W3CDTF">2011-05-02T16:25:17Z</dcterms:created>
  <dcterms:modified xsi:type="dcterms:W3CDTF">2019-03-04T14:40:35Z</dcterms:modified>
</cp:coreProperties>
</file>