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DDBE1A-B51F-4002-AE7A-3ECC037AD9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A5A7B56-A7FB-4C9A-97D1-281A07AFCF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BD127F0-8E6C-4B29-91C1-D324761E6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EF5D4-12D6-4887-B21C-B5EDE612B155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B243AAA-E37E-4B4D-998A-BAEA379DE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AB06B64-DFBA-4F18-859B-88E480214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5A2A-B452-493B-9689-753E5B737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8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499820-D289-43F7-9129-B0E68FB72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63AFBA3-CFDD-4CF0-A5D1-D2AEEF0873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AC4B44E-13F0-4F58-9157-B1A48862F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EF5D4-12D6-4887-B21C-B5EDE612B155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A3B49F9-8BE7-4B55-971F-93F6287FC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3E1D963-6A4E-4834-93F7-40CE40947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5A2A-B452-493B-9689-753E5B737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702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991A4CB-6E09-43F9-BADB-7E8C943769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11417F3-D7E3-429B-B165-9D4EF964DC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B92571C-7FE6-42E5-AE97-7FC233CD9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EF5D4-12D6-4887-B21C-B5EDE612B155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DACFE57-E349-4B24-9D98-11811E8C4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DDEFF31-5828-477A-A917-6406C8AC1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5A2A-B452-493B-9689-753E5B737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35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230DC0-11DF-4C4C-9FBD-AE9BBBD1D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6A8CB50-2844-49B3-96D0-0716FAB2CD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3C5409-2FF1-4866-8E3E-0F4CCC1C2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EF5D4-12D6-4887-B21C-B5EDE612B155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432AD1D-851D-46EB-8508-65CC2F0D4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F53172A-D88B-4347-9030-B5EEF5697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5A2A-B452-493B-9689-753E5B737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696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46F062-2D5A-4FC0-9DF7-287B482EE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13EDEA3-E705-4D6E-B7E8-B12739DA55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E90C1E-5093-4E0B-AAF7-6B6E22902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EF5D4-12D6-4887-B21C-B5EDE612B155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F7C6B66-EBBF-4915-B645-985D6B4DB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CEB15D8-B3BA-4140-8DBE-A93113DCD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5A2A-B452-493B-9689-753E5B737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321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A11CF7-7A23-41FC-BB69-36ABB3F1B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1BD4683-F82F-401F-9483-42E37E613C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757E069-D513-498D-8F8D-9D82BE62E6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067B6EF-8881-499B-9BB5-B2B35355A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EF5D4-12D6-4887-B21C-B5EDE612B155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F7830B1-ACBD-4D9C-B731-F53FCE43F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AA48884-D792-4708-9D98-5C79DD214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5A2A-B452-493B-9689-753E5B737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207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F8F3B8-CEEF-4B9E-A87D-4879793A5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5FDBF0E-5343-4088-A453-E9AE7EE3E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EC67C90-E1D9-429E-A5DD-B1394351CC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1C36743-B334-434E-B8D7-06BC87E0C0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4DEF1CE-A3B7-4CD8-9824-A4CC6E2866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ACBBEB7-6CFF-4A1D-A1FD-C40A73512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EF5D4-12D6-4887-B21C-B5EDE612B155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CBF62AA-EEEF-498C-842D-38C8EDFF8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AB78D76-44BE-45BA-B191-D6BC3AE77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5A2A-B452-493B-9689-753E5B737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871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D8B726-FCB3-453A-849B-8FA0C5257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686B905-1691-4C88-843C-F2A151E2F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EF5D4-12D6-4887-B21C-B5EDE612B155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B214574-DC8E-4075-8E42-24059E5CE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8CF4BB4-652A-42A9-AEE1-203ACBA6B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5A2A-B452-493B-9689-753E5B737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751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C71A1EB-A771-4A0E-A7C2-80CC2CB7C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EF5D4-12D6-4887-B21C-B5EDE612B155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DEF35B5-1D2A-46FA-AEB0-43363A472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AD7B1CA-4DB2-4349-BAD6-7D1AEF729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5A2A-B452-493B-9689-753E5B737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418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54E083-3689-4D1E-B184-DC9A4805B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F28F0EA-EFA4-4030-ABCB-A671CB4F6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6905A55-3D11-4BAA-A105-685F8EAE64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6C53F24-6D34-484B-82FF-AFD61A6D3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EF5D4-12D6-4887-B21C-B5EDE612B155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A0CBD85-A46B-4AF9-970F-4684BFAB0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8363D31-97B6-4859-A2D2-C7057DFD1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5A2A-B452-493B-9689-753E5B737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168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B4C1E7-9F48-4FA3-962D-35BA85BE8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5AB89ED-B2B7-4B39-AF90-4A3D5D6508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DECBD72-25EA-4305-9FF7-14439E278F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3CDE90E-37C7-44F6-8DF5-5CADC779B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EF5D4-12D6-4887-B21C-B5EDE612B155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31F764F-8268-40C3-9550-9895B3960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CB8F1D9-05A8-45BB-9EE5-E75109F7E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5A2A-B452-493B-9689-753E5B737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369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43F77C2-703C-4084-AFC5-A3FA0267F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C70A7F0-A7F2-4CB2-897E-39F919265D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B80031C-C42A-46C1-8F95-AA23107FFC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EF5D4-12D6-4887-B21C-B5EDE612B155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63E71C4-4280-4229-A860-1090805807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0B8A5B-C839-4D16-9B11-BD0492EA57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35A2A-B452-493B-9689-753E5B737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637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8A6D83-292E-49F3-8853-29BF8EA256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Effective Communication with Patients and Caregivers</a:t>
            </a:r>
            <a:br>
              <a:rPr lang="en-US" sz="4000" dirty="0"/>
            </a:br>
            <a:r>
              <a:rPr lang="en-US" sz="3200" dirty="0"/>
              <a:t>WV TBI Annual Conference</a:t>
            </a: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F58E0DB-CBAF-462C-8EF9-2D80BAA9F1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Gregory A. Elkins, M.D.</a:t>
            </a:r>
          </a:p>
          <a:p>
            <a:r>
              <a:rPr lang="en-US" dirty="0"/>
              <a:t>Chief Medical Officer</a:t>
            </a:r>
          </a:p>
          <a:p>
            <a:r>
              <a:rPr lang="en-US" dirty="0"/>
              <a:t>Southern WV Health System</a:t>
            </a:r>
          </a:p>
        </p:txBody>
      </p:sp>
    </p:spTree>
    <p:extLst>
      <p:ext uri="{BB962C8B-B14F-4D97-AF65-F5344CB8AC3E}">
        <p14:creationId xmlns:p14="http://schemas.microsoft.com/office/powerpoint/2010/main" val="3161263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184B0D-490B-4DB4-BAE8-4FD019169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for After the Visit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A1A4696-2152-41A0-91C9-1F6556A380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Communication</a:t>
            </a:r>
          </a:p>
          <a:p>
            <a:r>
              <a:rPr lang="en-US" dirty="0"/>
              <a:t>What is the best way to communicate lab and other test results</a:t>
            </a:r>
          </a:p>
          <a:p>
            <a:r>
              <a:rPr lang="en-US" dirty="0"/>
              <a:t>New options including Patient Portals</a:t>
            </a:r>
          </a:p>
        </p:txBody>
      </p:sp>
    </p:spTree>
    <p:extLst>
      <p:ext uri="{BB962C8B-B14F-4D97-AF65-F5344CB8AC3E}">
        <p14:creationId xmlns:p14="http://schemas.microsoft.com/office/powerpoint/2010/main" val="4281488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F838A2-939F-4EF3-94B7-0D6669205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Between Visits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E64920B-7C85-40FA-90A9-6E5D32A607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best ways to communicate/get care if there are acute needs or other things between visits (Paperwork, etc.)?</a:t>
            </a:r>
          </a:p>
        </p:txBody>
      </p:sp>
    </p:spTree>
    <p:extLst>
      <p:ext uri="{BB962C8B-B14F-4D97-AF65-F5344CB8AC3E}">
        <p14:creationId xmlns:p14="http://schemas.microsoft.com/office/powerpoint/2010/main" val="1225882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A726A7-E737-4795-8A5B-DB59E87CA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 Barriers and Ideas about how to Overcome them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4C943F1-6AA4-4293-B305-37649944E3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Lets learn from each other-Group discussion</a:t>
            </a:r>
          </a:p>
        </p:txBody>
      </p:sp>
    </p:spTree>
    <p:extLst>
      <p:ext uri="{BB962C8B-B14F-4D97-AF65-F5344CB8AC3E}">
        <p14:creationId xmlns:p14="http://schemas.microsoft.com/office/powerpoint/2010/main" val="29852208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3A92FAA6-2DE9-4B32-995E-8595115ED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and Objectives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CEE9C85-E77F-4827-AF04-5BC5E8CB41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Discuss Strategies for </a:t>
            </a:r>
          </a:p>
          <a:p>
            <a:r>
              <a:rPr lang="en-US" dirty="0"/>
              <a:t>Preparation for the Visit</a:t>
            </a:r>
          </a:p>
          <a:p>
            <a:r>
              <a:rPr lang="en-US" dirty="0"/>
              <a:t>What to Expect at the Visit</a:t>
            </a:r>
          </a:p>
          <a:p>
            <a:r>
              <a:rPr lang="en-US" dirty="0"/>
              <a:t>Communication and Planning for After the Visit</a:t>
            </a:r>
          </a:p>
          <a:p>
            <a:r>
              <a:rPr lang="en-US" dirty="0"/>
              <a:t>What about Between Planned Visits</a:t>
            </a:r>
          </a:p>
          <a:p>
            <a:r>
              <a:rPr lang="en-US" dirty="0"/>
              <a:t>Specific Barriers and Ideas about how to Overcome those</a:t>
            </a:r>
          </a:p>
        </p:txBody>
      </p:sp>
    </p:spTree>
    <p:extLst>
      <p:ext uri="{BB962C8B-B14F-4D97-AF65-F5344CB8AC3E}">
        <p14:creationId xmlns:p14="http://schemas.microsoft.com/office/powerpoint/2010/main" val="188248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304192-CE16-4BAD-86BE-CD7764D0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Home Point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D1F2C5E-DC9E-4CBC-81A5-86E6C79F51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reason all of these concepts work for patient and PCP communication is</a:t>
            </a:r>
          </a:p>
          <a:p>
            <a:r>
              <a:rPr lang="en-US" dirty="0"/>
              <a:t>The patient who survived TBI is still a person like any other, they just added TBI to their list of medical issues.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243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CEE488D3-2597-4717-83FA-B7316A1CF6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AE96FD-DDF8-4A30-B7DD-EF4F7BA6B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40080"/>
            <a:ext cx="2752354" cy="2709275"/>
          </a:xfrm>
          <a:prstGeom prst="ellipse">
            <a:avLst/>
          </a:prstGeom>
          <a:solidFill>
            <a:srgbClr val="FFFFFF"/>
          </a:solidFill>
          <a:ln w="174625" cmpd="thinThick">
            <a:solidFill>
              <a:srgbClr val="FFFFFF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>
                <a:solidFill>
                  <a:srgbClr val="262626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276052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BD43B0-E437-4046-853E-388C69051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49BFD10-A912-44A9-81C6-9709BF909A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Two Talks</a:t>
            </a:r>
          </a:p>
          <a:p>
            <a:r>
              <a:rPr lang="en-US" sz="3600" dirty="0"/>
              <a:t>Same Story</a:t>
            </a:r>
          </a:p>
          <a:p>
            <a:r>
              <a:rPr lang="en-US" sz="3600" dirty="0"/>
              <a:t>Different Perspectives</a:t>
            </a:r>
          </a:p>
        </p:txBody>
      </p:sp>
    </p:spTree>
    <p:extLst>
      <p:ext uri="{BB962C8B-B14F-4D97-AF65-F5344CB8AC3E}">
        <p14:creationId xmlns:p14="http://schemas.microsoft.com/office/powerpoint/2010/main" val="2498226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82E470-6C99-4129-B0FC-1A4762F50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Wizard of Oz and Wicked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E19E610E-1026-4733-9D40-D809FCF2BDC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99" y="2264898"/>
            <a:ext cx="5301041" cy="3390314"/>
          </a:xfr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65F6B1D0-DE32-416D-A703-8BBD8629F35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542674"/>
            <a:ext cx="5181600" cy="2917240"/>
          </a:xfrm>
        </p:spPr>
      </p:pic>
    </p:spTree>
    <p:extLst>
      <p:ext uri="{BB962C8B-B14F-4D97-AF65-F5344CB8AC3E}">
        <p14:creationId xmlns:p14="http://schemas.microsoft.com/office/powerpoint/2010/main" val="2518624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3A92FAA6-2DE9-4B32-995E-8595115ED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and Objectives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CEE9C85-E77F-4827-AF04-5BC5E8CB41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Discuss Strategies for </a:t>
            </a:r>
          </a:p>
          <a:p>
            <a:r>
              <a:rPr lang="en-US" dirty="0"/>
              <a:t>Preparation for the Visit</a:t>
            </a:r>
          </a:p>
          <a:p>
            <a:r>
              <a:rPr lang="en-US" dirty="0"/>
              <a:t>What to Expect at the Visit</a:t>
            </a:r>
          </a:p>
          <a:p>
            <a:r>
              <a:rPr lang="en-US" dirty="0"/>
              <a:t>Communication and Planning for After the Visit</a:t>
            </a:r>
          </a:p>
          <a:p>
            <a:r>
              <a:rPr lang="en-US" dirty="0"/>
              <a:t>What about Between Planned Visits</a:t>
            </a:r>
          </a:p>
          <a:p>
            <a:r>
              <a:rPr lang="en-US" dirty="0"/>
              <a:t>Specific Barriers and Ideas about how to Overcome those</a:t>
            </a:r>
          </a:p>
        </p:txBody>
      </p:sp>
    </p:spTree>
    <p:extLst>
      <p:ext uri="{BB962C8B-B14F-4D97-AF65-F5344CB8AC3E}">
        <p14:creationId xmlns:p14="http://schemas.microsoft.com/office/powerpoint/2010/main" val="705801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AC1500-0406-46D5-BDAD-CC8A7E523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CC9AA2D-C88E-41FF-ACE7-0B00BA689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Encourage List</a:t>
            </a:r>
          </a:p>
          <a:p>
            <a:r>
              <a:rPr lang="en-US" dirty="0"/>
              <a:t>Specific TBI Concerns</a:t>
            </a:r>
          </a:p>
          <a:p>
            <a:r>
              <a:rPr lang="en-US" dirty="0"/>
              <a:t>Chronic Concerns regarding TBI</a:t>
            </a:r>
          </a:p>
          <a:p>
            <a:r>
              <a:rPr lang="en-US" dirty="0"/>
              <a:t>Chronic Non-TBI Concerns/Diseases (Diabetes, HTN, Med refills, etc.)</a:t>
            </a:r>
          </a:p>
          <a:p>
            <a:r>
              <a:rPr lang="en-US" dirty="0"/>
              <a:t>Acute Concerns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828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A40691-AD7C-46AB-8332-18D9865CA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983905A-950C-4A8A-A061-E6C3A34DB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Review Screenings, Quality Measures, etc.</a:t>
            </a:r>
          </a:p>
        </p:txBody>
      </p:sp>
    </p:spTree>
    <p:extLst>
      <p:ext uri="{BB962C8B-B14F-4D97-AF65-F5344CB8AC3E}">
        <p14:creationId xmlns:p14="http://schemas.microsoft.com/office/powerpoint/2010/main" val="2187577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268577-C8AF-453C-AEE7-E16883AF0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expect at the Visit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3D3EEC5-E51D-419E-91A6-1EC7EDC28E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Screenings by Staff</a:t>
            </a:r>
          </a:p>
          <a:p>
            <a:r>
              <a:rPr lang="en-US" dirty="0"/>
              <a:t>Substance Abuse</a:t>
            </a:r>
          </a:p>
          <a:p>
            <a:r>
              <a:rPr lang="en-US" dirty="0"/>
              <a:t>Mental Health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222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27D0EE-213D-4FD9-8098-C87E5B8AA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Visit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3AA3037-4597-44B0-9E44-AC831787CC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Talk to THE PATIENT!!!!</a:t>
            </a:r>
          </a:p>
        </p:txBody>
      </p:sp>
    </p:spTree>
    <p:extLst>
      <p:ext uri="{BB962C8B-B14F-4D97-AF65-F5344CB8AC3E}">
        <p14:creationId xmlns:p14="http://schemas.microsoft.com/office/powerpoint/2010/main" val="1880982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64C9CB-F866-48CF-984D-8083DDD40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Visit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C2FAFA7-1853-466E-9E3B-A4E40FC52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Prioritize</a:t>
            </a:r>
          </a:p>
          <a:p>
            <a:r>
              <a:rPr lang="en-US" dirty="0"/>
              <a:t>Yes there are time limits, but do your best to address what is most important to the patient</a:t>
            </a:r>
          </a:p>
          <a:p>
            <a:r>
              <a:rPr lang="en-US" dirty="0"/>
              <a:t>Don’t forget the other Chronic Problems, Screenings, etc.</a:t>
            </a:r>
          </a:p>
        </p:txBody>
      </p:sp>
    </p:spTree>
    <p:extLst>
      <p:ext uri="{BB962C8B-B14F-4D97-AF65-F5344CB8AC3E}">
        <p14:creationId xmlns:p14="http://schemas.microsoft.com/office/powerpoint/2010/main" val="15870092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299</Words>
  <Application>Microsoft Office PowerPoint</Application>
  <PresentationFormat>Widescreen</PresentationFormat>
  <Paragraphs>53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Effective Communication with Patients and Caregivers WV TBI Annual Conference</vt:lpstr>
      <vt:lpstr>PowerPoint Presentation</vt:lpstr>
      <vt:lpstr>Wizard of Oz and Wicked</vt:lpstr>
      <vt:lpstr>Goals and Objectives</vt:lpstr>
      <vt:lpstr>Preparation</vt:lpstr>
      <vt:lpstr>Preparation</vt:lpstr>
      <vt:lpstr>What to expect at the Visit</vt:lpstr>
      <vt:lpstr>The Visit</vt:lpstr>
      <vt:lpstr>The Visit</vt:lpstr>
      <vt:lpstr>Planning for After the Visit</vt:lpstr>
      <vt:lpstr>What about Between Visits</vt:lpstr>
      <vt:lpstr>Specific Barriers and Ideas about how to Overcome them</vt:lpstr>
      <vt:lpstr>Goals and Objectives</vt:lpstr>
      <vt:lpstr>Take Home Point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Effective Communication with Patients and Caregivers WV TBI Annual Conference</dc:title>
  <dc:creator>Greg Elkins</dc:creator>
  <cp:lastModifiedBy>Miller, Sara</cp:lastModifiedBy>
  <cp:revision>1</cp:revision>
  <dcterms:created xsi:type="dcterms:W3CDTF">2019-03-02T15:53:24Z</dcterms:created>
  <dcterms:modified xsi:type="dcterms:W3CDTF">2019-03-04T14:36:24Z</dcterms:modified>
</cp:coreProperties>
</file>