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21" r:id="rId2"/>
    <p:sldMasterId id="2147483728" r:id="rId3"/>
    <p:sldMasterId id="2147483740" r:id="rId4"/>
    <p:sldMasterId id="2147483752" r:id="rId5"/>
    <p:sldMasterId id="2147483764" r:id="rId6"/>
  </p:sldMasterIdLst>
  <p:notesMasterIdLst>
    <p:notesMasterId r:id="rId46"/>
  </p:notesMasterIdLst>
  <p:sldIdLst>
    <p:sldId id="265" r:id="rId7"/>
    <p:sldId id="299" r:id="rId8"/>
    <p:sldId id="300" r:id="rId9"/>
    <p:sldId id="301" r:id="rId10"/>
    <p:sldId id="266" r:id="rId11"/>
    <p:sldId id="302" r:id="rId12"/>
    <p:sldId id="342" r:id="rId13"/>
    <p:sldId id="311" r:id="rId14"/>
    <p:sldId id="336" r:id="rId15"/>
    <p:sldId id="303" r:id="rId16"/>
    <p:sldId id="324" r:id="rId17"/>
    <p:sldId id="340" r:id="rId18"/>
    <p:sldId id="339" r:id="rId19"/>
    <p:sldId id="341" r:id="rId20"/>
    <p:sldId id="315" r:id="rId21"/>
    <p:sldId id="337" r:id="rId22"/>
    <p:sldId id="343" r:id="rId23"/>
    <p:sldId id="309" r:id="rId24"/>
    <p:sldId id="316" r:id="rId25"/>
    <p:sldId id="325" r:id="rId26"/>
    <p:sldId id="305" r:id="rId27"/>
    <p:sldId id="304" r:id="rId28"/>
    <p:sldId id="327" r:id="rId29"/>
    <p:sldId id="326" r:id="rId30"/>
    <p:sldId id="335" r:id="rId31"/>
    <p:sldId id="331" r:id="rId32"/>
    <p:sldId id="344" r:id="rId33"/>
    <p:sldId id="328" r:id="rId34"/>
    <p:sldId id="329" r:id="rId35"/>
    <p:sldId id="345" r:id="rId36"/>
    <p:sldId id="346" r:id="rId37"/>
    <p:sldId id="347" r:id="rId38"/>
    <p:sldId id="349" r:id="rId39"/>
    <p:sldId id="319" r:id="rId40"/>
    <p:sldId id="323" r:id="rId41"/>
    <p:sldId id="350" r:id="rId42"/>
    <p:sldId id="348" r:id="rId43"/>
    <p:sldId id="352" r:id="rId44"/>
    <p:sldId id="351" r:id="rId4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98" autoAdjust="0"/>
    <p:restoredTop sz="83676" autoAdjust="0"/>
  </p:normalViewPr>
  <p:slideViewPr>
    <p:cSldViewPr snapToGrid="0">
      <p:cViewPr varScale="1">
        <p:scale>
          <a:sx n="77" d="100"/>
          <a:sy n="77" d="100"/>
        </p:scale>
        <p:origin x="1164" y="90"/>
      </p:cViewPr>
      <p:guideLst/>
    </p:cSldViewPr>
  </p:slideViewPr>
  <p:outlineViewPr>
    <p:cViewPr>
      <p:scale>
        <a:sx n="33" d="100"/>
        <a:sy n="33" d="100"/>
      </p:scale>
      <p:origin x="0" y="-4626"/>
    </p:cViewPr>
    <p:sldLst>
      <p:sld r:id="rId1" collapse="1"/>
    </p:sldLst>
  </p:outlineViewPr>
  <p:notesTextViewPr>
    <p:cViewPr>
      <p:scale>
        <a:sx n="1" d="1"/>
        <a:sy n="1" d="1"/>
      </p:scale>
      <p:origin x="0" y="0"/>
    </p:cViewPr>
  </p:notesTextViewPr>
  <p:sorterViewPr>
    <p:cViewPr>
      <p:scale>
        <a:sx n="100" d="100"/>
        <a:sy n="100" d="100"/>
      </p:scale>
      <p:origin x="0" y="-4434"/>
    </p:cViewPr>
  </p:sorterViewPr>
  <p:notesViewPr>
    <p:cSldViewPr snapToGrid="0">
      <p:cViewPr varScale="1">
        <p:scale>
          <a:sx n="63" d="100"/>
          <a:sy n="63" d="100"/>
        </p:scale>
        <p:origin x="274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ACF689-D291-4E1E-B032-01E8F9A5408E}" type="doc">
      <dgm:prSet loTypeId="urn:microsoft.com/office/officeart/2016/7/layout/BasicProcessNew" loCatId="process" qsTypeId="urn:microsoft.com/office/officeart/2005/8/quickstyle/simple2" qsCatId="simple" csTypeId="urn:microsoft.com/office/officeart/2005/8/colors/colorful5" csCatId="colorful" phldr="1"/>
      <dgm:spPr/>
      <dgm:t>
        <a:bodyPr/>
        <a:lstStyle/>
        <a:p>
          <a:endParaRPr lang="en-US"/>
        </a:p>
      </dgm:t>
    </dgm:pt>
    <dgm:pt modelId="{CF465363-896A-449D-9FC2-70713F154487}">
      <dgm:prSet custT="1"/>
      <dgm:spPr/>
      <dgm:t>
        <a:bodyPr/>
        <a:lstStyle/>
        <a:p>
          <a:r>
            <a:rPr lang="en-US" sz="1600" b="1" dirty="0"/>
            <a:t>Prior Experience:</a:t>
          </a:r>
        </a:p>
      </dgm:t>
    </dgm:pt>
    <dgm:pt modelId="{B5A6A36B-AD28-492B-AC9E-1D8AD4E7EAC1}" type="parTrans" cxnId="{193A7B37-FB0A-4334-AA0F-EB3EFFDA1E1E}">
      <dgm:prSet/>
      <dgm:spPr/>
      <dgm:t>
        <a:bodyPr/>
        <a:lstStyle/>
        <a:p>
          <a:endParaRPr lang="en-US"/>
        </a:p>
      </dgm:t>
    </dgm:pt>
    <dgm:pt modelId="{B5FCBB6E-CC2E-498A-8FCE-0B8807ECC7F1}" type="sibTrans" cxnId="{193A7B37-FB0A-4334-AA0F-EB3EFFDA1E1E}">
      <dgm:prSet/>
      <dgm:spPr/>
      <dgm:t>
        <a:bodyPr/>
        <a:lstStyle/>
        <a:p>
          <a:endParaRPr lang="en-US"/>
        </a:p>
      </dgm:t>
    </dgm:pt>
    <dgm:pt modelId="{B6D9CDFA-1821-4011-8D20-1847B3FEF3CF}">
      <dgm:prSet custT="1"/>
      <dgm:spPr/>
      <dgm:t>
        <a:bodyPr/>
        <a:lstStyle/>
        <a:p>
          <a:r>
            <a:rPr lang="en-US" sz="1600" dirty="0"/>
            <a:t>10 years as a U.S. Army Chemical, Biological, Radiological, and Nuclear (CBRN) officer (1x Afghanistan tour)</a:t>
          </a:r>
        </a:p>
      </dgm:t>
    </dgm:pt>
    <dgm:pt modelId="{7B1EE3D7-8FB3-45A9-A713-A29F93DBDC4A}" type="parTrans" cxnId="{5D3F74B8-4F3E-4D61-83BF-EEB9BEE74120}">
      <dgm:prSet/>
      <dgm:spPr/>
      <dgm:t>
        <a:bodyPr/>
        <a:lstStyle/>
        <a:p>
          <a:endParaRPr lang="en-US"/>
        </a:p>
      </dgm:t>
    </dgm:pt>
    <dgm:pt modelId="{21BF8665-C976-4AD3-AE3C-DA7693FAFDA0}" type="sibTrans" cxnId="{5D3F74B8-4F3E-4D61-83BF-EEB9BEE74120}">
      <dgm:prSet/>
      <dgm:spPr/>
      <dgm:t>
        <a:bodyPr/>
        <a:lstStyle/>
        <a:p>
          <a:endParaRPr lang="en-US"/>
        </a:p>
      </dgm:t>
    </dgm:pt>
    <dgm:pt modelId="{B1998AAB-D491-45E8-ABED-C883DCA9F44B}">
      <dgm:prSet custT="1"/>
      <dgm:spPr/>
      <dgm:t>
        <a:bodyPr/>
        <a:lstStyle/>
        <a:p>
          <a:r>
            <a:rPr lang="en-US" sz="1600" dirty="0"/>
            <a:t>Defense and Veterans Brain Injury Center (DVBIC), Research Coordinator</a:t>
          </a:r>
        </a:p>
      </dgm:t>
    </dgm:pt>
    <dgm:pt modelId="{559C4E8C-CE7F-47DC-9574-9DF2179BAF0D}" type="parTrans" cxnId="{275913DC-0A47-458C-A553-6F127404A68E}">
      <dgm:prSet/>
      <dgm:spPr/>
      <dgm:t>
        <a:bodyPr/>
        <a:lstStyle/>
        <a:p>
          <a:endParaRPr lang="en-US"/>
        </a:p>
      </dgm:t>
    </dgm:pt>
    <dgm:pt modelId="{76FC7B55-D7F2-429E-B7C8-54F8C65AE716}" type="sibTrans" cxnId="{275913DC-0A47-458C-A553-6F127404A68E}">
      <dgm:prSet/>
      <dgm:spPr/>
      <dgm:t>
        <a:bodyPr/>
        <a:lstStyle/>
        <a:p>
          <a:endParaRPr lang="en-US"/>
        </a:p>
      </dgm:t>
    </dgm:pt>
    <dgm:pt modelId="{0DB98200-1286-4FDE-B9B3-C9C80EADCFA1}">
      <dgm:prSet custT="1"/>
      <dgm:spPr/>
      <dgm:t>
        <a:bodyPr/>
        <a:lstStyle/>
        <a:p>
          <a:r>
            <a:rPr lang="en-US" sz="1600" dirty="0"/>
            <a:t>Brain Injury Rehabilitation Services at Robin Hill Farm, Life Skills Facilitator</a:t>
          </a:r>
        </a:p>
      </dgm:t>
    </dgm:pt>
    <dgm:pt modelId="{3876CAB9-88A4-417A-9E50-7942FC87F7F2}" type="parTrans" cxnId="{7271FC56-4A09-4787-AB02-0B1B09007AB0}">
      <dgm:prSet/>
      <dgm:spPr/>
      <dgm:t>
        <a:bodyPr/>
        <a:lstStyle/>
        <a:p>
          <a:endParaRPr lang="en-US"/>
        </a:p>
      </dgm:t>
    </dgm:pt>
    <dgm:pt modelId="{9AD895D1-FEAE-48F6-92FD-BBBA16778327}" type="sibTrans" cxnId="{7271FC56-4A09-4787-AB02-0B1B09007AB0}">
      <dgm:prSet/>
      <dgm:spPr/>
      <dgm:t>
        <a:bodyPr/>
        <a:lstStyle/>
        <a:p>
          <a:endParaRPr lang="en-US"/>
        </a:p>
      </dgm:t>
    </dgm:pt>
    <dgm:pt modelId="{7B9F81BA-BC28-401E-B813-8FAB3D190DB6}">
      <dgm:prSet custT="1"/>
      <dgm:spPr/>
      <dgm:t>
        <a:bodyPr/>
        <a:lstStyle/>
        <a:p>
          <a:r>
            <a:rPr lang="en-US" sz="1600" b="1" dirty="0"/>
            <a:t>Research interest:</a:t>
          </a:r>
        </a:p>
      </dgm:t>
    </dgm:pt>
    <dgm:pt modelId="{0CD3D9A6-97C7-4D52-A39F-AC20E73E54AC}" type="parTrans" cxnId="{54B78033-D52F-4241-B167-24F821F021DB}">
      <dgm:prSet/>
      <dgm:spPr/>
      <dgm:t>
        <a:bodyPr/>
        <a:lstStyle/>
        <a:p>
          <a:endParaRPr lang="en-US"/>
        </a:p>
      </dgm:t>
    </dgm:pt>
    <dgm:pt modelId="{EEBAC745-E358-4B77-8207-CB06AE7E4A11}" type="sibTrans" cxnId="{54B78033-D52F-4241-B167-24F821F021DB}">
      <dgm:prSet/>
      <dgm:spPr/>
      <dgm:t>
        <a:bodyPr/>
        <a:lstStyle/>
        <a:p>
          <a:endParaRPr lang="en-US"/>
        </a:p>
      </dgm:t>
    </dgm:pt>
    <dgm:pt modelId="{3F8D32C1-78FC-45A3-B49B-62DA09192362}">
      <dgm:prSet custT="1"/>
      <dgm:spPr/>
      <dgm:t>
        <a:bodyPr/>
        <a:lstStyle/>
        <a:p>
          <a:r>
            <a:rPr lang="en-US" sz="1600" dirty="0"/>
            <a:t>Traumatic brain injuries... improve quality of life</a:t>
          </a:r>
        </a:p>
      </dgm:t>
    </dgm:pt>
    <dgm:pt modelId="{3A8CD2C8-DF42-4B2E-B530-003F976BE99E}" type="parTrans" cxnId="{50695A66-32F1-4056-917B-C7B0A70EBFB6}">
      <dgm:prSet/>
      <dgm:spPr/>
      <dgm:t>
        <a:bodyPr/>
        <a:lstStyle/>
        <a:p>
          <a:endParaRPr lang="en-US"/>
        </a:p>
      </dgm:t>
    </dgm:pt>
    <dgm:pt modelId="{6DB400AF-E491-4617-9A3E-31E6E78EF7A3}" type="sibTrans" cxnId="{50695A66-32F1-4056-917B-C7B0A70EBFB6}">
      <dgm:prSet/>
      <dgm:spPr/>
      <dgm:t>
        <a:bodyPr/>
        <a:lstStyle/>
        <a:p>
          <a:endParaRPr lang="en-US"/>
        </a:p>
      </dgm:t>
    </dgm:pt>
    <dgm:pt modelId="{A4C81ECC-39AF-4240-9540-A8259C27D44B}">
      <dgm:prSet custT="1"/>
      <dgm:spPr/>
      <dgm:t>
        <a:bodyPr/>
        <a:lstStyle/>
        <a:p>
          <a:r>
            <a:rPr lang="en-US" sz="1600" dirty="0"/>
            <a:t>Military studies</a:t>
          </a:r>
        </a:p>
      </dgm:t>
    </dgm:pt>
    <dgm:pt modelId="{65D1D733-987D-4799-A7AB-E17A4F5478F0}" type="parTrans" cxnId="{851ED8D0-31A1-4D25-A53D-FD8D862B1E73}">
      <dgm:prSet/>
      <dgm:spPr/>
      <dgm:t>
        <a:bodyPr/>
        <a:lstStyle/>
        <a:p>
          <a:endParaRPr lang="en-US"/>
        </a:p>
      </dgm:t>
    </dgm:pt>
    <dgm:pt modelId="{81B38030-EFFE-450C-A653-5D8BBDA70C70}" type="sibTrans" cxnId="{851ED8D0-31A1-4D25-A53D-FD8D862B1E73}">
      <dgm:prSet/>
      <dgm:spPr/>
      <dgm:t>
        <a:bodyPr/>
        <a:lstStyle/>
        <a:p>
          <a:endParaRPr lang="en-US"/>
        </a:p>
      </dgm:t>
    </dgm:pt>
    <dgm:pt modelId="{21C483FC-10B8-47AD-AF07-8095CDC596D1}">
      <dgm:prSet custT="1"/>
      <dgm:spPr/>
      <dgm:t>
        <a:bodyPr/>
        <a:lstStyle/>
        <a:p>
          <a:r>
            <a:rPr lang="en-US" sz="1600" b="1" dirty="0"/>
            <a:t>Current research projects:</a:t>
          </a:r>
        </a:p>
      </dgm:t>
    </dgm:pt>
    <dgm:pt modelId="{964E2BFE-3B6E-4371-A586-7DC655E9BA08}" type="parTrans" cxnId="{75A98F22-FB98-4F16-983F-7FEAA29E0889}">
      <dgm:prSet/>
      <dgm:spPr/>
      <dgm:t>
        <a:bodyPr/>
        <a:lstStyle/>
        <a:p>
          <a:endParaRPr lang="en-US"/>
        </a:p>
      </dgm:t>
    </dgm:pt>
    <dgm:pt modelId="{20243AFA-9389-4D5C-BD0E-1DC3A23CD0D4}" type="sibTrans" cxnId="{75A98F22-FB98-4F16-983F-7FEAA29E0889}">
      <dgm:prSet/>
      <dgm:spPr/>
      <dgm:t>
        <a:bodyPr/>
        <a:lstStyle/>
        <a:p>
          <a:endParaRPr lang="en-US"/>
        </a:p>
      </dgm:t>
    </dgm:pt>
    <dgm:pt modelId="{E32E9D71-9604-4DDD-98FD-3374BA97D8A4}">
      <dgm:prSet custT="1"/>
      <dgm:spPr/>
      <dgm:t>
        <a:bodyPr/>
        <a:lstStyle/>
        <a:p>
          <a:r>
            <a:rPr lang="en-US" sz="1600" dirty="0"/>
            <a:t>Art therapy mask intervention </a:t>
          </a:r>
        </a:p>
      </dgm:t>
    </dgm:pt>
    <dgm:pt modelId="{A23A9520-212B-4AD1-B6F4-DCF1FF7F1EF2}" type="parTrans" cxnId="{FE7AF1FF-1330-479A-BEC0-20226CDAF690}">
      <dgm:prSet/>
      <dgm:spPr/>
      <dgm:t>
        <a:bodyPr/>
        <a:lstStyle/>
        <a:p>
          <a:endParaRPr lang="en-US"/>
        </a:p>
      </dgm:t>
    </dgm:pt>
    <dgm:pt modelId="{DD07F860-9220-4401-BBF1-AC9BEE92FFDF}" type="sibTrans" cxnId="{FE7AF1FF-1330-479A-BEC0-20226CDAF690}">
      <dgm:prSet/>
      <dgm:spPr/>
      <dgm:t>
        <a:bodyPr/>
        <a:lstStyle/>
        <a:p>
          <a:endParaRPr lang="en-US"/>
        </a:p>
      </dgm:t>
    </dgm:pt>
    <dgm:pt modelId="{DD7C4C02-2C32-4DA1-AE73-AA4AEF91ECA9}">
      <dgm:prSet custT="1"/>
      <dgm:spPr/>
      <dgm:t>
        <a:bodyPr/>
        <a:lstStyle/>
        <a:p>
          <a:r>
            <a:rPr lang="en-US" sz="1600"/>
            <a:t>College students’ experience with and knowledge of concussions</a:t>
          </a:r>
        </a:p>
      </dgm:t>
    </dgm:pt>
    <dgm:pt modelId="{0BF5A95E-87F5-4E35-BE43-8B1A480CE02E}" type="parTrans" cxnId="{1EE80FD2-16F9-49EE-9FF3-8327A724719D}">
      <dgm:prSet/>
      <dgm:spPr/>
      <dgm:t>
        <a:bodyPr/>
        <a:lstStyle/>
        <a:p>
          <a:endParaRPr lang="en-US"/>
        </a:p>
      </dgm:t>
    </dgm:pt>
    <dgm:pt modelId="{88F7A299-215E-434A-B3EC-557C2B89D088}" type="sibTrans" cxnId="{1EE80FD2-16F9-49EE-9FF3-8327A724719D}">
      <dgm:prSet/>
      <dgm:spPr/>
      <dgm:t>
        <a:bodyPr/>
        <a:lstStyle/>
        <a:p>
          <a:endParaRPr lang="en-US"/>
        </a:p>
      </dgm:t>
    </dgm:pt>
    <dgm:pt modelId="{E2733391-25AE-4C05-B7A7-7EFB20FA32D9}">
      <dgm:prSet custT="1"/>
      <dgm:spPr/>
      <dgm:t>
        <a:bodyPr/>
        <a:lstStyle/>
        <a:p>
          <a:r>
            <a:rPr lang="en-US" sz="1600"/>
            <a:t>West Virginia Medicaid TBI claims data</a:t>
          </a:r>
        </a:p>
      </dgm:t>
    </dgm:pt>
    <dgm:pt modelId="{3CFCF09C-71C2-4646-ACE2-2065E48AA70C}" type="parTrans" cxnId="{BB50C684-F07D-40BF-B24C-944375D48B83}">
      <dgm:prSet/>
      <dgm:spPr/>
      <dgm:t>
        <a:bodyPr/>
        <a:lstStyle/>
        <a:p>
          <a:endParaRPr lang="en-US"/>
        </a:p>
      </dgm:t>
    </dgm:pt>
    <dgm:pt modelId="{65CE5493-B4D0-45DE-B977-A3FC4C9A22BA}" type="sibTrans" cxnId="{BB50C684-F07D-40BF-B24C-944375D48B83}">
      <dgm:prSet/>
      <dgm:spPr/>
      <dgm:t>
        <a:bodyPr/>
        <a:lstStyle/>
        <a:p>
          <a:endParaRPr lang="en-US"/>
        </a:p>
      </dgm:t>
    </dgm:pt>
    <dgm:pt modelId="{2E40B4B2-B39F-4A25-BCF8-AE8CA02EE92E}">
      <dgm:prSet custT="1"/>
      <dgm:spPr/>
      <dgm:t>
        <a:bodyPr/>
        <a:lstStyle/>
        <a:p>
          <a:r>
            <a:rPr lang="en-US" sz="1600" dirty="0"/>
            <a:t>Army Reserve and National Guard service members’ experience with balancing life requirements with their military </a:t>
          </a:r>
          <a:r>
            <a:rPr lang="en-US" sz="1600" dirty="0" smtClean="0"/>
            <a:t>requirements</a:t>
          </a:r>
          <a:endParaRPr lang="en-US" sz="1600" dirty="0"/>
        </a:p>
      </dgm:t>
    </dgm:pt>
    <dgm:pt modelId="{45983566-A076-4EB8-AF44-E2A7617CCA98}" type="parTrans" cxnId="{2FD439CF-096A-466B-8728-683FFCCB784A}">
      <dgm:prSet/>
      <dgm:spPr/>
      <dgm:t>
        <a:bodyPr/>
        <a:lstStyle/>
        <a:p>
          <a:endParaRPr lang="en-US"/>
        </a:p>
      </dgm:t>
    </dgm:pt>
    <dgm:pt modelId="{FD0F5D6C-212F-416A-AA4B-1FF1D78C5583}" type="sibTrans" cxnId="{2FD439CF-096A-466B-8728-683FFCCB784A}">
      <dgm:prSet/>
      <dgm:spPr/>
      <dgm:t>
        <a:bodyPr/>
        <a:lstStyle/>
        <a:p>
          <a:endParaRPr lang="en-US"/>
        </a:p>
      </dgm:t>
    </dgm:pt>
    <dgm:pt modelId="{AF69FEB6-D2FF-4A9C-AAED-9316A58764D9}">
      <dgm:prSet custT="1"/>
      <dgm:spPr/>
      <dgm:t>
        <a:bodyPr/>
        <a:lstStyle/>
        <a:p>
          <a:r>
            <a:rPr lang="en-US" sz="1600" dirty="0"/>
            <a:t>PhD student at WVU School of Public Health in the social and behavioral </a:t>
          </a:r>
          <a:r>
            <a:rPr lang="en-US" sz="1600" dirty="0" smtClean="0"/>
            <a:t>sciences</a:t>
          </a:r>
          <a:endParaRPr lang="en-US" sz="1600" dirty="0"/>
        </a:p>
      </dgm:t>
    </dgm:pt>
    <dgm:pt modelId="{B32B29A3-F788-417E-B4DA-BAB3A2D7E04E}" type="parTrans" cxnId="{D561B1FB-294C-4633-BF6A-0C2058F0A08C}">
      <dgm:prSet/>
      <dgm:spPr/>
      <dgm:t>
        <a:bodyPr/>
        <a:lstStyle/>
        <a:p>
          <a:endParaRPr lang="en-US"/>
        </a:p>
      </dgm:t>
    </dgm:pt>
    <dgm:pt modelId="{5BC9F2BB-B030-49D3-B15D-581007469C28}" type="sibTrans" cxnId="{D561B1FB-294C-4633-BF6A-0C2058F0A08C}">
      <dgm:prSet/>
      <dgm:spPr/>
      <dgm:t>
        <a:bodyPr/>
        <a:lstStyle/>
        <a:p>
          <a:endParaRPr lang="en-US"/>
        </a:p>
      </dgm:t>
    </dgm:pt>
    <dgm:pt modelId="{3AAFBDD5-AD93-4C08-8F74-43EB6E075721}" type="pres">
      <dgm:prSet presAssocID="{E3ACF689-D291-4E1E-B032-01E8F9A5408E}" presName="Name0" presStyleCnt="0">
        <dgm:presLayoutVars>
          <dgm:dir/>
          <dgm:resizeHandles val="exact"/>
        </dgm:presLayoutVars>
      </dgm:prSet>
      <dgm:spPr/>
      <dgm:t>
        <a:bodyPr/>
        <a:lstStyle/>
        <a:p>
          <a:endParaRPr lang="en-US"/>
        </a:p>
      </dgm:t>
    </dgm:pt>
    <dgm:pt modelId="{AD2DB001-EC70-4710-BAE1-773B56A6AC61}" type="pres">
      <dgm:prSet presAssocID="{CF465363-896A-449D-9FC2-70713F154487}" presName="node" presStyleLbl="node1" presStyleIdx="0" presStyleCnt="7" custScaleY="178909" custLinFactNeighborX="18767">
        <dgm:presLayoutVars>
          <dgm:bulletEnabled val="1"/>
        </dgm:presLayoutVars>
      </dgm:prSet>
      <dgm:spPr/>
      <dgm:t>
        <a:bodyPr/>
        <a:lstStyle/>
        <a:p>
          <a:endParaRPr lang="en-US"/>
        </a:p>
      </dgm:t>
    </dgm:pt>
    <dgm:pt modelId="{2FC74C6F-518D-4127-BD05-B70CCD244CA8}" type="pres">
      <dgm:prSet presAssocID="{B5FCBB6E-CC2E-498A-8FCE-0B8807ECC7F1}" presName="sibTransSpacerBeforeConnector" presStyleCnt="0"/>
      <dgm:spPr/>
    </dgm:pt>
    <dgm:pt modelId="{665717C9-B5FF-4432-8168-D877A931AD84}" type="pres">
      <dgm:prSet presAssocID="{B5FCBB6E-CC2E-498A-8FCE-0B8807ECC7F1}" presName="sibTrans" presStyleLbl="node1" presStyleIdx="1" presStyleCnt="7"/>
      <dgm:spPr/>
      <dgm:t>
        <a:bodyPr/>
        <a:lstStyle/>
        <a:p>
          <a:endParaRPr lang="en-US"/>
        </a:p>
      </dgm:t>
    </dgm:pt>
    <dgm:pt modelId="{444E4002-E36E-4447-AA49-3D42493385CE}" type="pres">
      <dgm:prSet presAssocID="{B5FCBB6E-CC2E-498A-8FCE-0B8807ECC7F1}" presName="sibTransSpacerAfterConnector" presStyleCnt="0"/>
      <dgm:spPr/>
    </dgm:pt>
    <dgm:pt modelId="{821DEC44-ED9F-45D8-A588-246DED8D15A5}" type="pres">
      <dgm:prSet presAssocID="{7B9F81BA-BC28-401E-B813-8FAB3D190DB6}" presName="node" presStyleLbl="node1" presStyleIdx="2" presStyleCnt="7" custScaleY="110839">
        <dgm:presLayoutVars>
          <dgm:bulletEnabled val="1"/>
        </dgm:presLayoutVars>
      </dgm:prSet>
      <dgm:spPr/>
      <dgm:t>
        <a:bodyPr/>
        <a:lstStyle/>
        <a:p>
          <a:endParaRPr lang="en-US"/>
        </a:p>
      </dgm:t>
    </dgm:pt>
    <dgm:pt modelId="{D03FF9D1-B1C6-4A6C-AF72-F91D95D2F0EB}" type="pres">
      <dgm:prSet presAssocID="{EEBAC745-E358-4B77-8207-CB06AE7E4A11}" presName="sibTransSpacerBeforeConnector" presStyleCnt="0"/>
      <dgm:spPr/>
    </dgm:pt>
    <dgm:pt modelId="{3719BBC6-E1BA-4CBE-9996-7A38A3B5BB29}" type="pres">
      <dgm:prSet presAssocID="{EEBAC745-E358-4B77-8207-CB06AE7E4A11}" presName="sibTrans" presStyleLbl="node1" presStyleIdx="3" presStyleCnt="7"/>
      <dgm:spPr/>
      <dgm:t>
        <a:bodyPr/>
        <a:lstStyle/>
        <a:p>
          <a:endParaRPr lang="en-US"/>
        </a:p>
      </dgm:t>
    </dgm:pt>
    <dgm:pt modelId="{667D25FD-F9BC-4D16-90E1-27289BA76A08}" type="pres">
      <dgm:prSet presAssocID="{EEBAC745-E358-4B77-8207-CB06AE7E4A11}" presName="sibTransSpacerAfterConnector" presStyleCnt="0"/>
      <dgm:spPr/>
    </dgm:pt>
    <dgm:pt modelId="{7C447A40-CAB4-4373-84A9-25B8149501D9}" type="pres">
      <dgm:prSet presAssocID="{21C483FC-10B8-47AD-AF07-8095CDC596D1}" presName="node" presStyleLbl="node1" presStyleIdx="4" presStyleCnt="7" custScaleY="178909" custLinFactNeighborX="33219">
        <dgm:presLayoutVars>
          <dgm:bulletEnabled val="1"/>
        </dgm:presLayoutVars>
      </dgm:prSet>
      <dgm:spPr/>
      <dgm:t>
        <a:bodyPr/>
        <a:lstStyle/>
        <a:p>
          <a:endParaRPr lang="en-US"/>
        </a:p>
      </dgm:t>
    </dgm:pt>
    <dgm:pt modelId="{184ECCAF-7DE9-4956-8794-E20F93592F93}" type="pres">
      <dgm:prSet presAssocID="{20243AFA-9389-4D5C-BD0E-1DC3A23CD0D4}" presName="sibTransSpacerBeforeConnector" presStyleCnt="0"/>
      <dgm:spPr/>
    </dgm:pt>
    <dgm:pt modelId="{F14D19B9-128D-4513-9680-F4A3BA266004}" type="pres">
      <dgm:prSet presAssocID="{20243AFA-9389-4D5C-BD0E-1DC3A23CD0D4}" presName="sibTrans" presStyleLbl="node1" presStyleIdx="5" presStyleCnt="7"/>
      <dgm:spPr/>
      <dgm:t>
        <a:bodyPr/>
        <a:lstStyle/>
        <a:p>
          <a:endParaRPr lang="en-US"/>
        </a:p>
      </dgm:t>
    </dgm:pt>
    <dgm:pt modelId="{DC6A7EFA-A15C-4DF8-8C0D-57F5B7EB687D}" type="pres">
      <dgm:prSet presAssocID="{20243AFA-9389-4D5C-BD0E-1DC3A23CD0D4}" presName="sibTransSpacerAfterConnector" presStyleCnt="0"/>
      <dgm:spPr/>
    </dgm:pt>
    <dgm:pt modelId="{4388D947-23C6-438E-9340-91D0F432F4D4}" type="pres">
      <dgm:prSet presAssocID="{AF69FEB6-D2FF-4A9C-AAED-9316A58764D9}" presName="node" presStyleLbl="node1" presStyleIdx="6" presStyleCnt="7" custScaleY="85410">
        <dgm:presLayoutVars>
          <dgm:bulletEnabled val="1"/>
        </dgm:presLayoutVars>
      </dgm:prSet>
      <dgm:spPr/>
      <dgm:t>
        <a:bodyPr/>
        <a:lstStyle/>
        <a:p>
          <a:endParaRPr lang="en-US"/>
        </a:p>
      </dgm:t>
    </dgm:pt>
  </dgm:ptLst>
  <dgm:cxnLst>
    <dgm:cxn modelId="{D561B1FB-294C-4633-BF6A-0C2058F0A08C}" srcId="{E3ACF689-D291-4E1E-B032-01E8F9A5408E}" destId="{AF69FEB6-D2FF-4A9C-AAED-9316A58764D9}" srcOrd="3" destOrd="0" parTransId="{B32B29A3-F788-417E-B4DA-BAB3A2D7E04E}" sibTransId="{5BC9F2BB-B030-49D3-B15D-581007469C28}"/>
    <dgm:cxn modelId="{F03BCFA4-7486-4C77-A1C2-791034C0352A}" type="presOf" srcId="{0DB98200-1286-4FDE-B9B3-C9C80EADCFA1}" destId="{AD2DB001-EC70-4710-BAE1-773B56A6AC61}" srcOrd="0" destOrd="3" presId="urn:microsoft.com/office/officeart/2016/7/layout/BasicProcessNew"/>
    <dgm:cxn modelId="{50695A66-32F1-4056-917B-C7B0A70EBFB6}" srcId="{7B9F81BA-BC28-401E-B813-8FAB3D190DB6}" destId="{3F8D32C1-78FC-45A3-B49B-62DA09192362}" srcOrd="0" destOrd="0" parTransId="{3A8CD2C8-DF42-4B2E-B530-003F976BE99E}" sibTransId="{6DB400AF-E491-4617-9A3E-31E6E78EF7A3}"/>
    <dgm:cxn modelId="{2762D633-D0F0-432F-9404-55A773A364F0}" type="presOf" srcId="{E32E9D71-9604-4DDD-98FD-3374BA97D8A4}" destId="{7C447A40-CAB4-4373-84A9-25B8149501D9}" srcOrd="0" destOrd="1" presId="urn:microsoft.com/office/officeart/2016/7/layout/BasicProcessNew"/>
    <dgm:cxn modelId="{75A98F22-FB98-4F16-983F-7FEAA29E0889}" srcId="{E3ACF689-D291-4E1E-B032-01E8F9A5408E}" destId="{21C483FC-10B8-47AD-AF07-8095CDC596D1}" srcOrd="2" destOrd="0" parTransId="{964E2BFE-3B6E-4371-A586-7DC655E9BA08}" sibTransId="{20243AFA-9389-4D5C-BD0E-1DC3A23CD0D4}"/>
    <dgm:cxn modelId="{AD4E2B58-01A7-4934-9FB3-532808C9B3F4}" type="presOf" srcId="{B6D9CDFA-1821-4011-8D20-1847B3FEF3CF}" destId="{AD2DB001-EC70-4710-BAE1-773B56A6AC61}" srcOrd="0" destOrd="1" presId="urn:microsoft.com/office/officeart/2016/7/layout/BasicProcessNew"/>
    <dgm:cxn modelId="{2FD439CF-096A-466B-8728-683FFCCB784A}" srcId="{21C483FC-10B8-47AD-AF07-8095CDC596D1}" destId="{2E40B4B2-B39F-4A25-BCF8-AE8CA02EE92E}" srcOrd="3" destOrd="0" parTransId="{45983566-A076-4EB8-AF44-E2A7617CCA98}" sibTransId="{FD0F5D6C-212F-416A-AA4B-1FF1D78C5583}"/>
    <dgm:cxn modelId="{AA503A2D-72E6-48B1-AA7E-1AF2B7F8A8B9}" type="presOf" srcId="{A4C81ECC-39AF-4240-9540-A8259C27D44B}" destId="{821DEC44-ED9F-45D8-A588-246DED8D15A5}" srcOrd="0" destOrd="2" presId="urn:microsoft.com/office/officeart/2016/7/layout/BasicProcessNew"/>
    <dgm:cxn modelId="{DCC2B6C3-223A-441C-AEB4-864DC398B04B}" type="presOf" srcId="{E2733391-25AE-4C05-B7A7-7EFB20FA32D9}" destId="{7C447A40-CAB4-4373-84A9-25B8149501D9}" srcOrd="0" destOrd="3" presId="urn:microsoft.com/office/officeart/2016/7/layout/BasicProcessNew"/>
    <dgm:cxn modelId="{1EE80FD2-16F9-49EE-9FF3-8327A724719D}" srcId="{21C483FC-10B8-47AD-AF07-8095CDC596D1}" destId="{DD7C4C02-2C32-4DA1-AE73-AA4AEF91ECA9}" srcOrd="1" destOrd="0" parTransId="{0BF5A95E-87F5-4E35-BE43-8B1A480CE02E}" sibTransId="{88F7A299-215E-434A-B3EC-557C2B89D088}"/>
    <dgm:cxn modelId="{24D6F2B7-777A-48BA-9E4F-1BC4748BCCB4}" type="presOf" srcId="{B5FCBB6E-CC2E-498A-8FCE-0B8807ECC7F1}" destId="{665717C9-B5FF-4432-8168-D877A931AD84}" srcOrd="0" destOrd="0" presId="urn:microsoft.com/office/officeart/2016/7/layout/BasicProcessNew"/>
    <dgm:cxn modelId="{21C237FD-9930-4DBF-8C3C-EF7CBAAF647E}" type="presOf" srcId="{2E40B4B2-B39F-4A25-BCF8-AE8CA02EE92E}" destId="{7C447A40-CAB4-4373-84A9-25B8149501D9}" srcOrd="0" destOrd="4" presId="urn:microsoft.com/office/officeart/2016/7/layout/BasicProcessNew"/>
    <dgm:cxn modelId="{275913DC-0A47-458C-A553-6F127404A68E}" srcId="{CF465363-896A-449D-9FC2-70713F154487}" destId="{B1998AAB-D491-45E8-ABED-C883DCA9F44B}" srcOrd="1" destOrd="0" parTransId="{559C4E8C-CE7F-47DC-9574-9DF2179BAF0D}" sibTransId="{76FC7B55-D7F2-429E-B7C8-54F8C65AE716}"/>
    <dgm:cxn modelId="{193A7B37-FB0A-4334-AA0F-EB3EFFDA1E1E}" srcId="{E3ACF689-D291-4E1E-B032-01E8F9A5408E}" destId="{CF465363-896A-449D-9FC2-70713F154487}" srcOrd="0" destOrd="0" parTransId="{B5A6A36B-AD28-492B-AC9E-1D8AD4E7EAC1}" sibTransId="{B5FCBB6E-CC2E-498A-8FCE-0B8807ECC7F1}"/>
    <dgm:cxn modelId="{CF9E8794-F61B-4919-8579-3A58771F103F}" type="presOf" srcId="{AF69FEB6-D2FF-4A9C-AAED-9316A58764D9}" destId="{4388D947-23C6-438E-9340-91D0F432F4D4}" srcOrd="0" destOrd="0" presId="urn:microsoft.com/office/officeart/2016/7/layout/BasicProcessNew"/>
    <dgm:cxn modelId="{AC13DEFF-6ABB-470B-8FF1-3C2C17A07EDF}" type="presOf" srcId="{21C483FC-10B8-47AD-AF07-8095CDC596D1}" destId="{7C447A40-CAB4-4373-84A9-25B8149501D9}" srcOrd="0" destOrd="0" presId="urn:microsoft.com/office/officeart/2016/7/layout/BasicProcessNew"/>
    <dgm:cxn modelId="{5D3F74B8-4F3E-4D61-83BF-EEB9BEE74120}" srcId="{CF465363-896A-449D-9FC2-70713F154487}" destId="{B6D9CDFA-1821-4011-8D20-1847B3FEF3CF}" srcOrd="0" destOrd="0" parTransId="{7B1EE3D7-8FB3-45A9-A713-A29F93DBDC4A}" sibTransId="{21BF8665-C976-4AD3-AE3C-DA7693FAFDA0}"/>
    <dgm:cxn modelId="{BB50C684-F07D-40BF-B24C-944375D48B83}" srcId="{21C483FC-10B8-47AD-AF07-8095CDC596D1}" destId="{E2733391-25AE-4C05-B7A7-7EFB20FA32D9}" srcOrd="2" destOrd="0" parTransId="{3CFCF09C-71C2-4646-ACE2-2065E48AA70C}" sibTransId="{65CE5493-B4D0-45DE-B977-A3FC4C9A22BA}"/>
    <dgm:cxn modelId="{7271FC56-4A09-4787-AB02-0B1B09007AB0}" srcId="{CF465363-896A-449D-9FC2-70713F154487}" destId="{0DB98200-1286-4FDE-B9B3-C9C80EADCFA1}" srcOrd="2" destOrd="0" parTransId="{3876CAB9-88A4-417A-9E50-7942FC87F7F2}" sibTransId="{9AD895D1-FEAE-48F6-92FD-BBBA16778327}"/>
    <dgm:cxn modelId="{B89C8062-BB91-463B-B89E-48D67A77749C}" type="presOf" srcId="{7B9F81BA-BC28-401E-B813-8FAB3D190DB6}" destId="{821DEC44-ED9F-45D8-A588-246DED8D15A5}" srcOrd="0" destOrd="0" presId="urn:microsoft.com/office/officeart/2016/7/layout/BasicProcessNew"/>
    <dgm:cxn modelId="{7037B21A-2944-4C73-B98D-4902FEEF6AC5}" type="presOf" srcId="{EEBAC745-E358-4B77-8207-CB06AE7E4A11}" destId="{3719BBC6-E1BA-4CBE-9996-7A38A3B5BB29}" srcOrd="0" destOrd="0" presId="urn:microsoft.com/office/officeart/2016/7/layout/BasicProcessNew"/>
    <dgm:cxn modelId="{54B78033-D52F-4241-B167-24F821F021DB}" srcId="{E3ACF689-D291-4E1E-B032-01E8F9A5408E}" destId="{7B9F81BA-BC28-401E-B813-8FAB3D190DB6}" srcOrd="1" destOrd="0" parTransId="{0CD3D9A6-97C7-4D52-A39F-AC20E73E54AC}" sibTransId="{EEBAC745-E358-4B77-8207-CB06AE7E4A11}"/>
    <dgm:cxn modelId="{F90B8A92-CC86-4F7B-8AF1-E0EF20B153B2}" type="presOf" srcId="{E3ACF689-D291-4E1E-B032-01E8F9A5408E}" destId="{3AAFBDD5-AD93-4C08-8F74-43EB6E075721}" srcOrd="0" destOrd="0" presId="urn:microsoft.com/office/officeart/2016/7/layout/BasicProcessNew"/>
    <dgm:cxn modelId="{937276D3-A626-4441-A311-DBE8A5B2D8E6}" type="presOf" srcId="{3F8D32C1-78FC-45A3-B49B-62DA09192362}" destId="{821DEC44-ED9F-45D8-A588-246DED8D15A5}" srcOrd="0" destOrd="1" presId="urn:microsoft.com/office/officeart/2016/7/layout/BasicProcessNew"/>
    <dgm:cxn modelId="{5701F157-8D5B-457E-97CC-2471D528361C}" type="presOf" srcId="{CF465363-896A-449D-9FC2-70713F154487}" destId="{AD2DB001-EC70-4710-BAE1-773B56A6AC61}" srcOrd="0" destOrd="0" presId="urn:microsoft.com/office/officeart/2016/7/layout/BasicProcessNew"/>
    <dgm:cxn modelId="{F610904C-4F56-464E-82EE-88F90125BD2D}" type="presOf" srcId="{B1998AAB-D491-45E8-ABED-C883DCA9F44B}" destId="{AD2DB001-EC70-4710-BAE1-773B56A6AC61}" srcOrd="0" destOrd="2" presId="urn:microsoft.com/office/officeart/2016/7/layout/BasicProcessNew"/>
    <dgm:cxn modelId="{FE7AF1FF-1330-479A-BEC0-20226CDAF690}" srcId="{21C483FC-10B8-47AD-AF07-8095CDC596D1}" destId="{E32E9D71-9604-4DDD-98FD-3374BA97D8A4}" srcOrd="0" destOrd="0" parTransId="{A23A9520-212B-4AD1-B6F4-DCF1FF7F1EF2}" sibTransId="{DD07F860-9220-4401-BBF1-AC9BEE92FFDF}"/>
    <dgm:cxn modelId="{851ED8D0-31A1-4D25-A53D-FD8D862B1E73}" srcId="{7B9F81BA-BC28-401E-B813-8FAB3D190DB6}" destId="{A4C81ECC-39AF-4240-9540-A8259C27D44B}" srcOrd="1" destOrd="0" parTransId="{65D1D733-987D-4799-A7AB-E17A4F5478F0}" sibTransId="{81B38030-EFFE-450C-A653-5D8BBDA70C70}"/>
    <dgm:cxn modelId="{ED8453C3-8416-4B98-9E33-BC2B8313E350}" type="presOf" srcId="{20243AFA-9389-4D5C-BD0E-1DC3A23CD0D4}" destId="{F14D19B9-128D-4513-9680-F4A3BA266004}" srcOrd="0" destOrd="0" presId="urn:microsoft.com/office/officeart/2016/7/layout/BasicProcessNew"/>
    <dgm:cxn modelId="{04147D48-4BE8-4551-9E09-5809E71F64AC}" type="presOf" srcId="{DD7C4C02-2C32-4DA1-AE73-AA4AEF91ECA9}" destId="{7C447A40-CAB4-4373-84A9-25B8149501D9}" srcOrd="0" destOrd="2" presId="urn:microsoft.com/office/officeart/2016/7/layout/BasicProcessNew"/>
    <dgm:cxn modelId="{A7DB9E72-E860-4BA3-9528-4478E918DB53}" type="presParOf" srcId="{3AAFBDD5-AD93-4C08-8F74-43EB6E075721}" destId="{AD2DB001-EC70-4710-BAE1-773B56A6AC61}" srcOrd="0" destOrd="0" presId="urn:microsoft.com/office/officeart/2016/7/layout/BasicProcessNew"/>
    <dgm:cxn modelId="{1D401216-0E70-43FE-A431-B2CD5599A554}" type="presParOf" srcId="{3AAFBDD5-AD93-4C08-8F74-43EB6E075721}" destId="{2FC74C6F-518D-4127-BD05-B70CCD244CA8}" srcOrd="1" destOrd="0" presId="urn:microsoft.com/office/officeart/2016/7/layout/BasicProcessNew"/>
    <dgm:cxn modelId="{4BF21AC4-C78A-4A7E-8A7A-1157CE1F81A2}" type="presParOf" srcId="{3AAFBDD5-AD93-4C08-8F74-43EB6E075721}" destId="{665717C9-B5FF-4432-8168-D877A931AD84}" srcOrd="2" destOrd="0" presId="urn:microsoft.com/office/officeart/2016/7/layout/BasicProcessNew"/>
    <dgm:cxn modelId="{6B348808-A5FA-48FF-9B32-AEF0B740EF38}" type="presParOf" srcId="{3AAFBDD5-AD93-4C08-8F74-43EB6E075721}" destId="{444E4002-E36E-4447-AA49-3D42493385CE}" srcOrd="3" destOrd="0" presId="urn:microsoft.com/office/officeart/2016/7/layout/BasicProcessNew"/>
    <dgm:cxn modelId="{71E2F76F-B5B9-4745-B7E4-028415CECDAC}" type="presParOf" srcId="{3AAFBDD5-AD93-4C08-8F74-43EB6E075721}" destId="{821DEC44-ED9F-45D8-A588-246DED8D15A5}" srcOrd="4" destOrd="0" presId="urn:microsoft.com/office/officeart/2016/7/layout/BasicProcessNew"/>
    <dgm:cxn modelId="{B1E7F8FB-574B-4558-9C87-A9A2F4951576}" type="presParOf" srcId="{3AAFBDD5-AD93-4C08-8F74-43EB6E075721}" destId="{D03FF9D1-B1C6-4A6C-AF72-F91D95D2F0EB}" srcOrd="5" destOrd="0" presId="urn:microsoft.com/office/officeart/2016/7/layout/BasicProcessNew"/>
    <dgm:cxn modelId="{0F317D25-E8E9-4108-8C71-A81765C9D054}" type="presParOf" srcId="{3AAFBDD5-AD93-4C08-8F74-43EB6E075721}" destId="{3719BBC6-E1BA-4CBE-9996-7A38A3B5BB29}" srcOrd="6" destOrd="0" presId="urn:microsoft.com/office/officeart/2016/7/layout/BasicProcessNew"/>
    <dgm:cxn modelId="{AD52293C-32BB-4ABF-9FE7-594CA2601EEB}" type="presParOf" srcId="{3AAFBDD5-AD93-4C08-8F74-43EB6E075721}" destId="{667D25FD-F9BC-4D16-90E1-27289BA76A08}" srcOrd="7" destOrd="0" presId="urn:microsoft.com/office/officeart/2016/7/layout/BasicProcessNew"/>
    <dgm:cxn modelId="{2958D80B-023B-4D1C-884B-1A5788ED3EEF}" type="presParOf" srcId="{3AAFBDD5-AD93-4C08-8F74-43EB6E075721}" destId="{7C447A40-CAB4-4373-84A9-25B8149501D9}" srcOrd="8" destOrd="0" presId="urn:microsoft.com/office/officeart/2016/7/layout/BasicProcessNew"/>
    <dgm:cxn modelId="{0B656A01-CD96-43DA-B9E1-2F9E8FB9E353}" type="presParOf" srcId="{3AAFBDD5-AD93-4C08-8F74-43EB6E075721}" destId="{184ECCAF-7DE9-4956-8794-E20F93592F93}" srcOrd="9" destOrd="0" presId="urn:microsoft.com/office/officeart/2016/7/layout/BasicProcessNew"/>
    <dgm:cxn modelId="{C4515EBF-A01C-4A69-8CCF-449C36C75E9C}" type="presParOf" srcId="{3AAFBDD5-AD93-4C08-8F74-43EB6E075721}" destId="{F14D19B9-128D-4513-9680-F4A3BA266004}" srcOrd="10" destOrd="0" presId="urn:microsoft.com/office/officeart/2016/7/layout/BasicProcessNew"/>
    <dgm:cxn modelId="{BC65484C-E77B-4450-AC17-63FC43597FFC}" type="presParOf" srcId="{3AAFBDD5-AD93-4C08-8F74-43EB6E075721}" destId="{DC6A7EFA-A15C-4DF8-8C0D-57F5B7EB687D}" srcOrd="11" destOrd="0" presId="urn:microsoft.com/office/officeart/2016/7/layout/BasicProcessNew"/>
    <dgm:cxn modelId="{527AED56-4DDE-487F-B9CB-C3858E6832A5}" type="presParOf" srcId="{3AAFBDD5-AD93-4C08-8F74-43EB6E075721}" destId="{4388D947-23C6-438E-9340-91D0F432F4D4}" srcOrd="12" destOrd="0" presId="urn:microsoft.com/office/officeart/2016/7/layout/Basic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63D20D-2F40-4E3F-BDEF-CDE6BC6614CB}" type="doc">
      <dgm:prSet loTypeId="urn:microsoft.com/office/officeart/2005/8/layout/vList5" loCatId="list" qsTypeId="urn:microsoft.com/office/officeart/2005/8/quickstyle/simple2" qsCatId="simple" csTypeId="urn:microsoft.com/office/officeart/2005/8/colors/colorful2" csCatId="colorful"/>
      <dgm:spPr/>
      <dgm:t>
        <a:bodyPr/>
        <a:lstStyle/>
        <a:p>
          <a:endParaRPr lang="en-US"/>
        </a:p>
      </dgm:t>
    </dgm:pt>
    <dgm:pt modelId="{2081654E-FD24-4643-970E-863296E58CFB}">
      <dgm:prSet/>
      <dgm:spPr/>
      <dgm:t>
        <a:bodyPr/>
        <a:lstStyle/>
        <a:p>
          <a:r>
            <a:rPr lang="en-US" dirty="0"/>
            <a:t>Compared to civilian populations:</a:t>
          </a:r>
        </a:p>
      </dgm:t>
    </dgm:pt>
    <dgm:pt modelId="{4FF4B7C1-8EB9-4BC3-A32F-844BBFC5F66E}" type="parTrans" cxnId="{A85B6119-E449-4D25-BF61-56D8C4287F9A}">
      <dgm:prSet/>
      <dgm:spPr/>
      <dgm:t>
        <a:bodyPr/>
        <a:lstStyle/>
        <a:p>
          <a:endParaRPr lang="en-US"/>
        </a:p>
      </dgm:t>
    </dgm:pt>
    <dgm:pt modelId="{29E44AB8-96FC-437B-80B0-DCB49B7D63DD}" type="sibTrans" cxnId="{A85B6119-E449-4D25-BF61-56D8C4287F9A}">
      <dgm:prSet/>
      <dgm:spPr/>
      <dgm:t>
        <a:bodyPr/>
        <a:lstStyle/>
        <a:p>
          <a:endParaRPr lang="en-US"/>
        </a:p>
      </dgm:t>
    </dgm:pt>
    <dgm:pt modelId="{B70B08EC-F7BE-463B-AC75-6FEB3177E3D9}">
      <dgm:prSet custT="1"/>
      <dgm:spPr/>
      <dgm:t>
        <a:bodyPr/>
        <a:lstStyle/>
        <a:p>
          <a:r>
            <a:rPr lang="en-US" sz="1800" dirty="0"/>
            <a:t>Experience less family cohesion and nurturance</a:t>
          </a:r>
        </a:p>
      </dgm:t>
    </dgm:pt>
    <dgm:pt modelId="{BFDCC7F1-41AE-4021-B3E0-9BF6A57442B3}" type="parTrans" cxnId="{7384DB42-4D02-4B2E-A29C-44723DFBB109}">
      <dgm:prSet/>
      <dgm:spPr/>
      <dgm:t>
        <a:bodyPr/>
        <a:lstStyle/>
        <a:p>
          <a:endParaRPr lang="en-US"/>
        </a:p>
      </dgm:t>
    </dgm:pt>
    <dgm:pt modelId="{464011B7-824B-4C57-9EE2-EDF0021853CE}" type="sibTrans" cxnId="{7384DB42-4D02-4B2E-A29C-44723DFBB109}">
      <dgm:prSet/>
      <dgm:spPr/>
      <dgm:t>
        <a:bodyPr/>
        <a:lstStyle/>
        <a:p>
          <a:endParaRPr lang="en-US"/>
        </a:p>
      </dgm:t>
    </dgm:pt>
    <dgm:pt modelId="{062E514B-C0A0-40B7-AD2F-E41DB1209903}">
      <dgm:prSet custT="1"/>
      <dgm:spPr/>
      <dgm:t>
        <a:bodyPr/>
        <a:lstStyle/>
        <a:p>
          <a:r>
            <a:rPr lang="en-US" sz="1800" dirty="0"/>
            <a:t>Greater emotional distress and mental health problems</a:t>
          </a:r>
        </a:p>
      </dgm:t>
    </dgm:pt>
    <dgm:pt modelId="{FD43ADDB-82FA-4F9B-8291-7F85F29F17A2}" type="parTrans" cxnId="{21D597DC-1E4E-4850-A9CD-7C6A7EE46FC1}">
      <dgm:prSet/>
      <dgm:spPr/>
      <dgm:t>
        <a:bodyPr/>
        <a:lstStyle/>
        <a:p>
          <a:endParaRPr lang="en-US"/>
        </a:p>
      </dgm:t>
    </dgm:pt>
    <dgm:pt modelId="{02AB9DA4-4C50-47DE-9B35-C4780F906B1E}" type="sibTrans" cxnId="{21D597DC-1E4E-4850-A9CD-7C6A7EE46FC1}">
      <dgm:prSet/>
      <dgm:spPr/>
      <dgm:t>
        <a:bodyPr/>
        <a:lstStyle/>
        <a:p>
          <a:endParaRPr lang="en-US"/>
        </a:p>
      </dgm:t>
    </dgm:pt>
    <dgm:pt modelId="{BA70784E-6C76-40BF-AB72-D14482F6237B}">
      <dgm:prSet custT="1"/>
      <dgm:spPr/>
      <dgm:t>
        <a:bodyPr/>
        <a:lstStyle/>
        <a:p>
          <a:r>
            <a:rPr lang="en-US" sz="1800" dirty="0"/>
            <a:t>Greater financial strain</a:t>
          </a:r>
        </a:p>
      </dgm:t>
    </dgm:pt>
    <dgm:pt modelId="{0D42E44C-8C79-41DB-94A6-66C5B54A5362}" type="parTrans" cxnId="{A91C6148-21E4-44E5-A340-CC54549A8B32}">
      <dgm:prSet/>
      <dgm:spPr/>
      <dgm:t>
        <a:bodyPr/>
        <a:lstStyle/>
        <a:p>
          <a:endParaRPr lang="en-US"/>
        </a:p>
      </dgm:t>
    </dgm:pt>
    <dgm:pt modelId="{F2312B53-BF88-45CF-A66C-DDC727465740}" type="sibTrans" cxnId="{A91C6148-21E4-44E5-A340-CC54549A8B32}">
      <dgm:prSet/>
      <dgm:spPr/>
      <dgm:t>
        <a:bodyPr/>
        <a:lstStyle/>
        <a:p>
          <a:endParaRPr lang="en-US"/>
        </a:p>
      </dgm:t>
    </dgm:pt>
    <dgm:pt modelId="{DC81C427-8331-4512-B2DD-8C5B9ED763DC}">
      <dgm:prSet/>
      <dgm:spPr/>
      <dgm:t>
        <a:bodyPr/>
        <a:lstStyle/>
        <a:p>
          <a:r>
            <a:rPr lang="en-US"/>
            <a:t>Additional difficulties</a:t>
          </a:r>
        </a:p>
      </dgm:t>
    </dgm:pt>
    <dgm:pt modelId="{1BF76E4F-61AD-45A9-8743-CFD5013E0C9B}" type="parTrans" cxnId="{93AD29C2-3E52-4A5C-BE2C-392FA84C9372}">
      <dgm:prSet/>
      <dgm:spPr/>
      <dgm:t>
        <a:bodyPr/>
        <a:lstStyle/>
        <a:p>
          <a:endParaRPr lang="en-US"/>
        </a:p>
      </dgm:t>
    </dgm:pt>
    <dgm:pt modelId="{8EB9279A-8072-45D5-BB23-566D5D76D239}" type="sibTrans" cxnId="{93AD29C2-3E52-4A5C-BE2C-392FA84C9372}">
      <dgm:prSet/>
      <dgm:spPr/>
      <dgm:t>
        <a:bodyPr/>
        <a:lstStyle/>
        <a:p>
          <a:endParaRPr lang="en-US"/>
        </a:p>
      </dgm:t>
    </dgm:pt>
    <dgm:pt modelId="{286A00AB-3651-4FB4-AC4E-262E1B1B4937}">
      <dgm:prSet custT="1"/>
      <dgm:spPr/>
      <dgm:t>
        <a:bodyPr/>
        <a:lstStyle/>
        <a:p>
          <a:r>
            <a:rPr lang="en-US" sz="1800"/>
            <a:t>Burdens related to deployment and reintegration</a:t>
          </a:r>
        </a:p>
      </dgm:t>
    </dgm:pt>
    <dgm:pt modelId="{7B82CEE5-F12A-441A-97FF-74E52641A0D0}" type="parTrans" cxnId="{C1BBE116-4AEF-4FC0-BDA7-44B4532F0FFC}">
      <dgm:prSet/>
      <dgm:spPr/>
      <dgm:t>
        <a:bodyPr/>
        <a:lstStyle/>
        <a:p>
          <a:endParaRPr lang="en-US"/>
        </a:p>
      </dgm:t>
    </dgm:pt>
    <dgm:pt modelId="{D4857AA2-294D-4EAB-AE46-8EC944721381}" type="sibTrans" cxnId="{C1BBE116-4AEF-4FC0-BDA7-44B4532F0FFC}">
      <dgm:prSet/>
      <dgm:spPr/>
      <dgm:t>
        <a:bodyPr/>
        <a:lstStyle/>
        <a:p>
          <a:endParaRPr lang="en-US"/>
        </a:p>
      </dgm:t>
    </dgm:pt>
    <dgm:pt modelId="{C0DBC646-A890-4546-BB2A-2261F105A5D1}">
      <dgm:prSet custT="1"/>
      <dgm:spPr/>
      <dgm:t>
        <a:bodyPr/>
        <a:lstStyle/>
        <a:p>
          <a:r>
            <a:rPr lang="en-US" sz="1800"/>
            <a:t>Servicemembers are more likely to experience repeat injuries as well as physical and psychological issues at the same time with their TBI</a:t>
          </a:r>
        </a:p>
      </dgm:t>
    </dgm:pt>
    <dgm:pt modelId="{095CCC0B-F5A0-419A-AE99-55CBEE68CABA}" type="parTrans" cxnId="{10838C3E-5FFE-45C7-9D3A-B969C56EB4BF}">
      <dgm:prSet/>
      <dgm:spPr/>
      <dgm:t>
        <a:bodyPr/>
        <a:lstStyle/>
        <a:p>
          <a:endParaRPr lang="en-US"/>
        </a:p>
      </dgm:t>
    </dgm:pt>
    <dgm:pt modelId="{C917BD4A-1424-4EB2-BFC9-D80913F77625}" type="sibTrans" cxnId="{10838C3E-5FFE-45C7-9D3A-B969C56EB4BF}">
      <dgm:prSet/>
      <dgm:spPr/>
      <dgm:t>
        <a:bodyPr/>
        <a:lstStyle/>
        <a:p>
          <a:endParaRPr lang="en-US"/>
        </a:p>
      </dgm:t>
    </dgm:pt>
    <dgm:pt modelId="{313BE508-B997-4823-93E6-FA2AC8A31C63}" type="pres">
      <dgm:prSet presAssocID="{ED63D20D-2F40-4E3F-BDEF-CDE6BC6614CB}" presName="Name0" presStyleCnt="0">
        <dgm:presLayoutVars>
          <dgm:dir/>
          <dgm:animLvl val="lvl"/>
          <dgm:resizeHandles val="exact"/>
        </dgm:presLayoutVars>
      </dgm:prSet>
      <dgm:spPr/>
      <dgm:t>
        <a:bodyPr/>
        <a:lstStyle/>
        <a:p>
          <a:endParaRPr lang="en-US"/>
        </a:p>
      </dgm:t>
    </dgm:pt>
    <dgm:pt modelId="{2EF48B99-7276-4574-9088-1AFDCA45AB7B}" type="pres">
      <dgm:prSet presAssocID="{2081654E-FD24-4643-970E-863296E58CFB}" presName="linNode" presStyleCnt="0"/>
      <dgm:spPr/>
    </dgm:pt>
    <dgm:pt modelId="{38D268B7-9A74-4740-9A3F-99B4674F2E74}" type="pres">
      <dgm:prSet presAssocID="{2081654E-FD24-4643-970E-863296E58CFB}" presName="parentText" presStyleLbl="node1" presStyleIdx="0" presStyleCnt="2">
        <dgm:presLayoutVars>
          <dgm:chMax val="1"/>
          <dgm:bulletEnabled val="1"/>
        </dgm:presLayoutVars>
      </dgm:prSet>
      <dgm:spPr/>
      <dgm:t>
        <a:bodyPr/>
        <a:lstStyle/>
        <a:p>
          <a:endParaRPr lang="en-US"/>
        </a:p>
      </dgm:t>
    </dgm:pt>
    <dgm:pt modelId="{F91681FA-BA25-41E0-A4F0-C923C5578703}" type="pres">
      <dgm:prSet presAssocID="{2081654E-FD24-4643-970E-863296E58CFB}" presName="descendantText" presStyleLbl="alignAccFollowNode1" presStyleIdx="0" presStyleCnt="2">
        <dgm:presLayoutVars>
          <dgm:bulletEnabled val="1"/>
        </dgm:presLayoutVars>
      </dgm:prSet>
      <dgm:spPr/>
      <dgm:t>
        <a:bodyPr/>
        <a:lstStyle/>
        <a:p>
          <a:endParaRPr lang="en-US"/>
        </a:p>
      </dgm:t>
    </dgm:pt>
    <dgm:pt modelId="{2CE75965-C0DC-4BA8-A004-AA1D72AA2E2C}" type="pres">
      <dgm:prSet presAssocID="{29E44AB8-96FC-437B-80B0-DCB49B7D63DD}" presName="sp" presStyleCnt="0"/>
      <dgm:spPr/>
    </dgm:pt>
    <dgm:pt modelId="{37AD597B-3424-43CA-940D-AE2F636D7B17}" type="pres">
      <dgm:prSet presAssocID="{DC81C427-8331-4512-B2DD-8C5B9ED763DC}" presName="linNode" presStyleCnt="0"/>
      <dgm:spPr/>
    </dgm:pt>
    <dgm:pt modelId="{C933EBAC-977A-4A6E-8E28-CAB1F047893E}" type="pres">
      <dgm:prSet presAssocID="{DC81C427-8331-4512-B2DD-8C5B9ED763DC}" presName="parentText" presStyleLbl="node1" presStyleIdx="1" presStyleCnt="2">
        <dgm:presLayoutVars>
          <dgm:chMax val="1"/>
          <dgm:bulletEnabled val="1"/>
        </dgm:presLayoutVars>
      </dgm:prSet>
      <dgm:spPr/>
      <dgm:t>
        <a:bodyPr/>
        <a:lstStyle/>
        <a:p>
          <a:endParaRPr lang="en-US"/>
        </a:p>
      </dgm:t>
    </dgm:pt>
    <dgm:pt modelId="{4CA81263-1B8E-4812-B897-4874FFB150C8}" type="pres">
      <dgm:prSet presAssocID="{DC81C427-8331-4512-B2DD-8C5B9ED763DC}" presName="descendantText" presStyleLbl="alignAccFollowNode1" presStyleIdx="1" presStyleCnt="2">
        <dgm:presLayoutVars>
          <dgm:bulletEnabled val="1"/>
        </dgm:presLayoutVars>
      </dgm:prSet>
      <dgm:spPr/>
      <dgm:t>
        <a:bodyPr/>
        <a:lstStyle/>
        <a:p>
          <a:endParaRPr lang="en-US"/>
        </a:p>
      </dgm:t>
    </dgm:pt>
  </dgm:ptLst>
  <dgm:cxnLst>
    <dgm:cxn modelId="{93AD29C2-3E52-4A5C-BE2C-392FA84C9372}" srcId="{ED63D20D-2F40-4E3F-BDEF-CDE6BC6614CB}" destId="{DC81C427-8331-4512-B2DD-8C5B9ED763DC}" srcOrd="1" destOrd="0" parTransId="{1BF76E4F-61AD-45A9-8743-CFD5013E0C9B}" sibTransId="{8EB9279A-8072-45D5-BB23-566D5D76D239}"/>
    <dgm:cxn modelId="{8ED038FA-5DF4-4F28-BD6C-2E082FF6362B}" type="presOf" srcId="{BA70784E-6C76-40BF-AB72-D14482F6237B}" destId="{F91681FA-BA25-41E0-A4F0-C923C5578703}" srcOrd="0" destOrd="2" presId="urn:microsoft.com/office/officeart/2005/8/layout/vList5"/>
    <dgm:cxn modelId="{BDFD7FFB-993E-41F7-8730-375D6D08BC5C}" type="presOf" srcId="{DC81C427-8331-4512-B2DD-8C5B9ED763DC}" destId="{C933EBAC-977A-4A6E-8E28-CAB1F047893E}" srcOrd="0" destOrd="0" presId="urn:microsoft.com/office/officeart/2005/8/layout/vList5"/>
    <dgm:cxn modelId="{C1BBE116-4AEF-4FC0-BDA7-44B4532F0FFC}" srcId="{DC81C427-8331-4512-B2DD-8C5B9ED763DC}" destId="{286A00AB-3651-4FB4-AC4E-262E1B1B4937}" srcOrd="0" destOrd="0" parTransId="{7B82CEE5-F12A-441A-97FF-74E52641A0D0}" sibTransId="{D4857AA2-294D-4EAB-AE46-8EC944721381}"/>
    <dgm:cxn modelId="{A85B6119-E449-4D25-BF61-56D8C4287F9A}" srcId="{ED63D20D-2F40-4E3F-BDEF-CDE6BC6614CB}" destId="{2081654E-FD24-4643-970E-863296E58CFB}" srcOrd="0" destOrd="0" parTransId="{4FF4B7C1-8EB9-4BC3-A32F-844BBFC5F66E}" sibTransId="{29E44AB8-96FC-437B-80B0-DCB49B7D63DD}"/>
    <dgm:cxn modelId="{A91C6148-21E4-44E5-A340-CC54549A8B32}" srcId="{2081654E-FD24-4643-970E-863296E58CFB}" destId="{BA70784E-6C76-40BF-AB72-D14482F6237B}" srcOrd="2" destOrd="0" parTransId="{0D42E44C-8C79-41DB-94A6-66C5B54A5362}" sibTransId="{F2312B53-BF88-45CF-A66C-DDC727465740}"/>
    <dgm:cxn modelId="{94C4A677-4DC2-4B9A-9D20-0DFC21AA614B}" type="presOf" srcId="{2081654E-FD24-4643-970E-863296E58CFB}" destId="{38D268B7-9A74-4740-9A3F-99B4674F2E74}" srcOrd="0" destOrd="0" presId="urn:microsoft.com/office/officeart/2005/8/layout/vList5"/>
    <dgm:cxn modelId="{9FCB889A-278A-44C5-BB84-F7179506DACF}" type="presOf" srcId="{B70B08EC-F7BE-463B-AC75-6FEB3177E3D9}" destId="{F91681FA-BA25-41E0-A4F0-C923C5578703}" srcOrd="0" destOrd="0" presId="urn:microsoft.com/office/officeart/2005/8/layout/vList5"/>
    <dgm:cxn modelId="{354CFBFE-A289-457E-8B8E-7C05C5032AC9}" type="presOf" srcId="{286A00AB-3651-4FB4-AC4E-262E1B1B4937}" destId="{4CA81263-1B8E-4812-B897-4874FFB150C8}" srcOrd="0" destOrd="0" presId="urn:microsoft.com/office/officeart/2005/8/layout/vList5"/>
    <dgm:cxn modelId="{7384DB42-4D02-4B2E-A29C-44723DFBB109}" srcId="{2081654E-FD24-4643-970E-863296E58CFB}" destId="{B70B08EC-F7BE-463B-AC75-6FEB3177E3D9}" srcOrd="0" destOrd="0" parTransId="{BFDCC7F1-41AE-4021-B3E0-9BF6A57442B3}" sibTransId="{464011B7-824B-4C57-9EE2-EDF0021853CE}"/>
    <dgm:cxn modelId="{4E3308D9-8755-4D29-A57C-36CF8F0B51F3}" type="presOf" srcId="{ED63D20D-2F40-4E3F-BDEF-CDE6BC6614CB}" destId="{313BE508-B997-4823-93E6-FA2AC8A31C63}" srcOrd="0" destOrd="0" presId="urn:microsoft.com/office/officeart/2005/8/layout/vList5"/>
    <dgm:cxn modelId="{D46B5F35-A4DA-4112-8D67-B63C02EB32C4}" type="presOf" srcId="{062E514B-C0A0-40B7-AD2F-E41DB1209903}" destId="{F91681FA-BA25-41E0-A4F0-C923C5578703}" srcOrd="0" destOrd="1" presId="urn:microsoft.com/office/officeart/2005/8/layout/vList5"/>
    <dgm:cxn modelId="{21D597DC-1E4E-4850-A9CD-7C6A7EE46FC1}" srcId="{2081654E-FD24-4643-970E-863296E58CFB}" destId="{062E514B-C0A0-40B7-AD2F-E41DB1209903}" srcOrd="1" destOrd="0" parTransId="{FD43ADDB-82FA-4F9B-8291-7F85F29F17A2}" sibTransId="{02AB9DA4-4C50-47DE-9B35-C4780F906B1E}"/>
    <dgm:cxn modelId="{870FA7FD-6A6D-4D3D-A558-FD4936FDEE00}" type="presOf" srcId="{C0DBC646-A890-4546-BB2A-2261F105A5D1}" destId="{4CA81263-1B8E-4812-B897-4874FFB150C8}" srcOrd="0" destOrd="1" presId="urn:microsoft.com/office/officeart/2005/8/layout/vList5"/>
    <dgm:cxn modelId="{10838C3E-5FFE-45C7-9D3A-B969C56EB4BF}" srcId="{DC81C427-8331-4512-B2DD-8C5B9ED763DC}" destId="{C0DBC646-A890-4546-BB2A-2261F105A5D1}" srcOrd="1" destOrd="0" parTransId="{095CCC0B-F5A0-419A-AE99-55CBEE68CABA}" sibTransId="{C917BD4A-1424-4EB2-BFC9-D80913F77625}"/>
    <dgm:cxn modelId="{8627D6BE-A1F6-4DC5-B5F3-662DD5555AA7}" type="presParOf" srcId="{313BE508-B997-4823-93E6-FA2AC8A31C63}" destId="{2EF48B99-7276-4574-9088-1AFDCA45AB7B}" srcOrd="0" destOrd="0" presId="urn:microsoft.com/office/officeart/2005/8/layout/vList5"/>
    <dgm:cxn modelId="{AE7306F0-4121-4A7F-9207-1A2B68969FF9}" type="presParOf" srcId="{2EF48B99-7276-4574-9088-1AFDCA45AB7B}" destId="{38D268B7-9A74-4740-9A3F-99B4674F2E74}" srcOrd="0" destOrd="0" presId="urn:microsoft.com/office/officeart/2005/8/layout/vList5"/>
    <dgm:cxn modelId="{6CF5DAE0-9CC6-432A-A420-66E8FE45A699}" type="presParOf" srcId="{2EF48B99-7276-4574-9088-1AFDCA45AB7B}" destId="{F91681FA-BA25-41E0-A4F0-C923C5578703}" srcOrd="1" destOrd="0" presId="urn:microsoft.com/office/officeart/2005/8/layout/vList5"/>
    <dgm:cxn modelId="{778FFA9F-7C6B-4E11-AC8B-4AEDD5167C2D}" type="presParOf" srcId="{313BE508-B997-4823-93E6-FA2AC8A31C63}" destId="{2CE75965-C0DC-4BA8-A004-AA1D72AA2E2C}" srcOrd="1" destOrd="0" presId="urn:microsoft.com/office/officeart/2005/8/layout/vList5"/>
    <dgm:cxn modelId="{BA73DD24-9D3F-4735-93A0-D895CE66CD93}" type="presParOf" srcId="{313BE508-B997-4823-93E6-FA2AC8A31C63}" destId="{37AD597B-3424-43CA-940D-AE2F636D7B17}" srcOrd="2" destOrd="0" presId="urn:microsoft.com/office/officeart/2005/8/layout/vList5"/>
    <dgm:cxn modelId="{84729575-32AC-4E23-AE32-57312199411D}" type="presParOf" srcId="{37AD597B-3424-43CA-940D-AE2F636D7B17}" destId="{C933EBAC-977A-4A6E-8E28-CAB1F047893E}" srcOrd="0" destOrd="0" presId="urn:microsoft.com/office/officeart/2005/8/layout/vList5"/>
    <dgm:cxn modelId="{CA599BE4-7CB4-41FB-A257-FF9004A57B0D}" type="presParOf" srcId="{37AD597B-3424-43CA-940D-AE2F636D7B17}" destId="{4CA81263-1B8E-4812-B897-4874FFB150C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5ADC00-4882-4A91-90CF-EA4D00A53F6A}"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8F1CE0C5-7CAF-4CCF-982E-A6F9E3F40BFA}">
      <dgm:prSet/>
      <dgm:spPr/>
      <dgm:t>
        <a:bodyPr/>
        <a:lstStyle/>
        <a:p>
          <a:r>
            <a:rPr lang="en-US"/>
            <a:t>Health information</a:t>
          </a:r>
        </a:p>
      </dgm:t>
    </dgm:pt>
    <dgm:pt modelId="{CE1499A3-C9C7-4A74-90FF-E6C89268A0C4}" type="parTrans" cxnId="{DCF97DE3-8D3A-410D-A614-16ABBAF24140}">
      <dgm:prSet/>
      <dgm:spPr/>
      <dgm:t>
        <a:bodyPr/>
        <a:lstStyle/>
        <a:p>
          <a:endParaRPr lang="en-US"/>
        </a:p>
      </dgm:t>
    </dgm:pt>
    <dgm:pt modelId="{042B4F51-2E1B-4921-947F-73D3F1749C2A}" type="sibTrans" cxnId="{DCF97DE3-8D3A-410D-A614-16ABBAF24140}">
      <dgm:prSet/>
      <dgm:spPr/>
      <dgm:t>
        <a:bodyPr/>
        <a:lstStyle/>
        <a:p>
          <a:endParaRPr lang="en-US"/>
        </a:p>
      </dgm:t>
    </dgm:pt>
    <dgm:pt modelId="{1DB60C26-BB0A-41DB-AE56-FEEFE82219C1}">
      <dgm:prSet/>
      <dgm:spPr/>
      <dgm:t>
        <a:bodyPr/>
        <a:lstStyle/>
        <a:p>
          <a:r>
            <a:rPr lang="en-US"/>
            <a:t>Emotional support</a:t>
          </a:r>
        </a:p>
      </dgm:t>
    </dgm:pt>
    <dgm:pt modelId="{4EBE5D9B-6271-48D7-819C-F94B4C37F309}" type="parTrans" cxnId="{BDD78CA5-1808-49AC-8F01-86C794E00CE0}">
      <dgm:prSet/>
      <dgm:spPr/>
      <dgm:t>
        <a:bodyPr/>
        <a:lstStyle/>
        <a:p>
          <a:endParaRPr lang="en-US"/>
        </a:p>
      </dgm:t>
    </dgm:pt>
    <dgm:pt modelId="{69323123-E4AF-4472-949A-37B6B5FE15B2}" type="sibTrans" cxnId="{BDD78CA5-1808-49AC-8F01-86C794E00CE0}">
      <dgm:prSet/>
      <dgm:spPr/>
      <dgm:t>
        <a:bodyPr/>
        <a:lstStyle/>
        <a:p>
          <a:endParaRPr lang="en-US"/>
        </a:p>
      </dgm:t>
    </dgm:pt>
    <dgm:pt modelId="{44D2D2D7-B014-4678-B1D2-B60698F502EE}">
      <dgm:prSet/>
      <dgm:spPr/>
      <dgm:t>
        <a:bodyPr/>
        <a:lstStyle/>
        <a:p>
          <a:r>
            <a:rPr lang="en-US"/>
            <a:t>Instrumental support</a:t>
          </a:r>
        </a:p>
      </dgm:t>
    </dgm:pt>
    <dgm:pt modelId="{92A0D5CD-D053-4364-87CD-F06EF18D937F}" type="parTrans" cxnId="{194BE2FE-495F-4F3F-8744-72C8DE34CB17}">
      <dgm:prSet/>
      <dgm:spPr/>
      <dgm:t>
        <a:bodyPr/>
        <a:lstStyle/>
        <a:p>
          <a:endParaRPr lang="en-US"/>
        </a:p>
      </dgm:t>
    </dgm:pt>
    <dgm:pt modelId="{AF3A5D9C-DFD5-44A7-A645-33E9800DDAFC}" type="sibTrans" cxnId="{194BE2FE-495F-4F3F-8744-72C8DE34CB17}">
      <dgm:prSet/>
      <dgm:spPr/>
      <dgm:t>
        <a:bodyPr/>
        <a:lstStyle/>
        <a:p>
          <a:endParaRPr lang="en-US"/>
        </a:p>
      </dgm:t>
    </dgm:pt>
    <dgm:pt modelId="{981B2575-FE3C-425B-98DC-0BECCFCBDA71}">
      <dgm:prSet/>
      <dgm:spPr/>
      <dgm:t>
        <a:bodyPr/>
        <a:lstStyle/>
        <a:p>
          <a:r>
            <a:rPr lang="en-US"/>
            <a:t>Professional support </a:t>
          </a:r>
        </a:p>
      </dgm:t>
    </dgm:pt>
    <dgm:pt modelId="{4DB0ECEF-B6B0-449D-8EEA-70AAD96F1A3B}" type="parTrans" cxnId="{BF40EDC0-70E4-4E62-9AE2-D3888C7E5180}">
      <dgm:prSet/>
      <dgm:spPr/>
      <dgm:t>
        <a:bodyPr/>
        <a:lstStyle/>
        <a:p>
          <a:endParaRPr lang="en-US"/>
        </a:p>
      </dgm:t>
    </dgm:pt>
    <dgm:pt modelId="{97A17CA1-475A-42F3-9A52-229D27C0A1F2}" type="sibTrans" cxnId="{BF40EDC0-70E4-4E62-9AE2-D3888C7E5180}">
      <dgm:prSet/>
      <dgm:spPr/>
      <dgm:t>
        <a:bodyPr/>
        <a:lstStyle/>
        <a:p>
          <a:endParaRPr lang="en-US"/>
        </a:p>
      </dgm:t>
    </dgm:pt>
    <dgm:pt modelId="{39574DD1-D6A4-4ED8-BE91-FDA4F0110454}">
      <dgm:prSet/>
      <dgm:spPr/>
      <dgm:t>
        <a:bodyPr/>
        <a:lstStyle/>
        <a:p>
          <a:r>
            <a:rPr lang="en-US"/>
            <a:t>Community support network </a:t>
          </a:r>
        </a:p>
      </dgm:t>
    </dgm:pt>
    <dgm:pt modelId="{8DB325AA-4446-4DB9-9DF2-44F6BE3C233D}" type="parTrans" cxnId="{C95AC3D8-9EEF-415C-8C69-21163E216536}">
      <dgm:prSet/>
      <dgm:spPr/>
      <dgm:t>
        <a:bodyPr/>
        <a:lstStyle/>
        <a:p>
          <a:endParaRPr lang="en-US"/>
        </a:p>
      </dgm:t>
    </dgm:pt>
    <dgm:pt modelId="{59422FC9-FFB2-4CD6-B3F1-6302D4D8DF2A}" type="sibTrans" cxnId="{C95AC3D8-9EEF-415C-8C69-21163E216536}">
      <dgm:prSet/>
      <dgm:spPr/>
      <dgm:t>
        <a:bodyPr/>
        <a:lstStyle/>
        <a:p>
          <a:endParaRPr lang="en-US"/>
        </a:p>
      </dgm:t>
    </dgm:pt>
    <dgm:pt modelId="{929C80DC-2B71-4429-BF2D-992F2BDFCD34}">
      <dgm:prSet/>
      <dgm:spPr/>
      <dgm:t>
        <a:bodyPr/>
        <a:lstStyle/>
        <a:p>
          <a:r>
            <a:rPr lang="en-US"/>
            <a:t>Involvement with care</a:t>
          </a:r>
        </a:p>
      </dgm:t>
    </dgm:pt>
    <dgm:pt modelId="{2FB9F9A6-7EA9-48DD-A832-1B9C8C880EC6}" type="parTrans" cxnId="{6D6DACE8-426F-44CA-B088-8882C739B0D5}">
      <dgm:prSet/>
      <dgm:spPr/>
      <dgm:t>
        <a:bodyPr/>
        <a:lstStyle/>
        <a:p>
          <a:endParaRPr lang="en-US"/>
        </a:p>
      </dgm:t>
    </dgm:pt>
    <dgm:pt modelId="{ED661F54-9BC2-4388-ACE4-EB7E22CA60D7}" type="sibTrans" cxnId="{6D6DACE8-426F-44CA-B088-8882C739B0D5}">
      <dgm:prSet/>
      <dgm:spPr/>
      <dgm:t>
        <a:bodyPr/>
        <a:lstStyle/>
        <a:p>
          <a:endParaRPr lang="en-US"/>
        </a:p>
      </dgm:t>
    </dgm:pt>
    <dgm:pt modelId="{4BFAEA7D-814C-48B8-9377-A1779C6C6E40}" type="pres">
      <dgm:prSet presAssocID="{AC5ADC00-4882-4A91-90CF-EA4D00A53F6A}" presName="linear" presStyleCnt="0">
        <dgm:presLayoutVars>
          <dgm:dir/>
          <dgm:animLvl val="lvl"/>
          <dgm:resizeHandles val="exact"/>
        </dgm:presLayoutVars>
      </dgm:prSet>
      <dgm:spPr/>
      <dgm:t>
        <a:bodyPr/>
        <a:lstStyle/>
        <a:p>
          <a:endParaRPr lang="en-US"/>
        </a:p>
      </dgm:t>
    </dgm:pt>
    <dgm:pt modelId="{B84B2E46-BB13-4920-AA48-1F79A853A899}" type="pres">
      <dgm:prSet presAssocID="{8F1CE0C5-7CAF-4CCF-982E-A6F9E3F40BFA}" presName="parentLin" presStyleCnt="0"/>
      <dgm:spPr/>
    </dgm:pt>
    <dgm:pt modelId="{8F980C44-E26A-4847-961B-F02C1A5701AF}" type="pres">
      <dgm:prSet presAssocID="{8F1CE0C5-7CAF-4CCF-982E-A6F9E3F40BFA}" presName="parentLeftMargin" presStyleLbl="node1" presStyleIdx="0" presStyleCnt="6"/>
      <dgm:spPr/>
      <dgm:t>
        <a:bodyPr/>
        <a:lstStyle/>
        <a:p>
          <a:endParaRPr lang="en-US"/>
        </a:p>
      </dgm:t>
    </dgm:pt>
    <dgm:pt modelId="{D285FAEC-A12D-424F-951D-A3CD2C9D572C}" type="pres">
      <dgm:prSet presAssocID="{8F1CE0C5-7CAF-4CCF-982E-A6F9E3F40BFA}" presName="parentText" presStyleLbl="node1" presStyleIdx="0" presStyleCnt="6">
        <dgm:presLayoutVars>
          <dgm:chMax val="0"/>
          <dgm:bulletEnabled val="1"/>
        </dgm:presLayoutVars>
      </dgm:prSet>
      <dgm:spPr/>
      <dgm:t>
        <a:bodyPr/>
        <a:lstStyle/>
        <a:p>
          <a:endParaRPr lang="en-US"/>
        </a:p>
      </dgm:t>
    </dgm:pt>
    <dgm:pt modelId="{44B87AD1-DB2C-4E6B-BD6E-F5F4C2E6F2B8}" type="pres">
      <dgm:prSet presAssocID="{8F1CE0C5-7CAF-4CCF-982E-A6F9E3F40BFA}" presName="negativeSpace" presStyleCnt="0"/>
      <dgm:spPr/>
    </dgm:pt>
    <dgm:pt modelId="{F42F387A-21C3-44F6-8329-946F234468DB}" type="pres">
      <dgm:prSet presAssocID="{8F1CE0C5-7CAF-4CCF-982E-A6F9E3F40BFA}" presName="childText" presStyleLbl="conFgAcc1" presStyleIdx="0" presStyleCnt="6">
        <dgm:presLayoutVars>
          <dgm:bulletEnabled val="1"/>
        </dgm:presLayoutVars>
      </dgm:prSet>
      <dgm:spPr/>
    </dgm:pt>
    <dgm:pt modelId="{4CF99B62-8D1E-4980-A9C7-2E45EDA01EE6}" type="pres">
      <dgm:prSet presAssocID="{042B4F51-2E1B-4921-947F-73D3F1749C2A}" presName="spaceBetweenRectangles" presStyleCnt="0"/>
      <dgm:spPr/>
    </dgm:pt>
    <dgm:pt modelId="{D0BB99FA-612C-4B65-9564-7C96D4F19762}" type="pres">
      <dgm:prSet presAssocID="{1DB60C26-BB0A-41DB-AE56-FEEFE82219C1}" presName="parentLin" presStyleCnt="0"/>
      <dgm:spPr/>
    </dgm:pt>
    <dgm:pt modelId="{AC418D15-A004-4F9F-9A5D-980FA8E754C5}" type="pres">
      <dgm:prSet presAssocID="{1DB60C26-BB0A-41DB-AE56-FEEFE82219C1}" presName="parentLeftMargin" presStyleLbl="node1" presStyleIdx="0" presStyleCnt="6"/>
      <dgm:spPr/>
      <dgm:t>
        <a:bodyPr/>
        <a:lstStyle/>
        <a:p>
          <a:endParaRPr lang="en-US"/>
        </a:p>
      </dgm:t>
    </dgm:pt>
    <dgm:pt modelId="{EC808336-3479-4896-ABCB-68A1BF00F6C2}" type="pres">
      <dgm:prSet presAssocID="{1DB60C26-BB0A-41DB-AE56-FEEFE82219C1}" presName="parentText" presStyleLbl="node1" presStyleIdx="1" presStyleCnt="6">
        <dgm:presLayoutVars>
          <dgm:chMax val="0"/>
          <dgm:bulletEnabled val="1"/>
        </dgm:presLayoutVars>
      </dgm:prSet>
      <dgm:spPr/>
      <dgm:t>
        <a:bodyPr/>
        <a:lstStyle/>
        <a:p>
          <a:endParaRPr lang="en-US"/>
        </a:p>
      </dgm:t>
    </dgm:pt>
    <dgm:pt modelId="{417C698C-2EFA-43D8-BD33-E73DDF56D210}" type="pres">
      <dgm:prSet presAssocID="{1DB60C26-BB0A-41DB-AE56-FEEFE82219C1}" presName="negativeSpace" presStyleCnt="0"/>
      <dgm:spPr/>
    </dgm:pt>
    <dgm:pt modelId="{AAFC8541-7A9F-4C53-A6A8-12ECBB200F0C}" type="pres">
      <dgm:prSet presAssocID="{1DB60C26-BB0A-41DB-AE56-FEEFE82219C1}" presName="childText" presStyleLbl="conFgAcc1" presStyleIdx="1" presStyleCnt="6">
        <dgm:presLayoutVars>
          <dgm:bulletEnabled val="1"/>
        </dgm:presLayoutVars>
      </dgm:prSet>
      <dgm:spPr/>
    </dgm:pt>
    <dgm:pt modelId="{12B29142-1DB5-4315-B38A-9594962AF157}" type="pres">
      <dgm:prSet presAssocID="{69323123-E4AF-4472-949A-37B6B5FE15B2}" presName="spaceBetweenRectangles" presStyleCnt="0"/>
      <dgm:spPr/>
    </dgm:pt>
    <dgm:pt modelId="{D837306C-8ACE-4626-98F9-3E2596C244E4}" type="pres">
      <dgm:prSet presAssocID="{44D2D2D7-B014-4678-B1D2-B60698F502EE}" presName="parentLin" presStyleCnt="0"/>
      <dgm:spPr/>
    </dgm:pt>
    <dgm:pt modelId="{6467CEDA-AA5E-413B-B7B2-222BF9B021BF}" type="pres">
      <dgm:prSet presAssocID="{44D2D2D7-B014-4678-B1D2-B60698F502EE}" presName="parentLeftMargin" presStyleLbl="node1" presStyleIdx="1" presStyleCnt="6"/>
      <dgm:spPr/>
      <dgm:t>
        <a:bodyPr/>
        <a:lstStyle/>
        <a:p>
          <a:endParaRPr lang="en-US"/>
        </a:p>
      </dgm:t>
    </dgm:pt>
    <dgm:pt modelId="{E25F8AC8-B3CE-48F2-89A3-8A57985A4EBC}" type="pres">
      <dgm:prSet presAssocID="{44D2D2D7-B014-4678-B1D2-B60698F502EE}" presName="parentText" presStyleLbl="node1" presStyleIdx="2" presStyleCnt="6">
        <dgm:presLayoutVars>
          <dgm:chMax val="0"/>
          <dgm:bulletEnabled val="1"/>
        </dgm:presLayoutVars>
      </dgm:prSet>
      <dgm:spPr/>
      <dgm:t>
        <a:bodyPr/>
        <a:lstStyle/>
        <a:p>
          <a:endParaRPr lang="en-US"/>
        </a:p>
      </dgm:t>
    </dgm:pt>
    <dgm:pt modelId="{C7AC3644-4665-428B-807B-8A4E6658C58B}" type="pres">
      <dgm:prSet presAssocID="{44D2D2D7-B014-4678-B1D2-B60698F502EE}" presName="negativeSpace" presStyleCnt="0"/>
      <dgm:spPr/>
    </dgm:pt>
    <dgm:pt modelId="{FD36F9AE-5C1D-489A-9D55-18AFD9F5BABF}" type="pres">
      <dgm:prSet presAssocID="{44D2D2D7-B014-4678-B1D2-B60698F502EE}" presName="childText" presStyleLbl="conFgAcc1" presStyleIdx="2" presStyleCnt="6">
        <dgm:presLayoutVars>
          <dgm:bulletEnabled val="1"/>
        </dgm:presLayoutVars>
      </dgm:prSet>
      <dgm:spPr/>
    </dgm:pt>
    <dgm:pt modelId="{0C5F0E45-7399-4115-A28E-54707FA2230D}" type="pres">
      <dgm:prSet presAssocID="{AF3A5D9C-DFD5-44A7-A645-33E9800DDAFC}" presName="spaceBetweenRectangles" presStyleCnt="0"/>
      <dgm:spPr/>
    </dgm:pt>
    <dgm:pt modelId="{3D1A3AFD-E6FB-4DAA-9ED5-0BED386DB844}" type="pres">
      <dgm:prSet presAssocID="{981B2575-FE3C-425B-98DC-0BECCFCBDA71}" presName="parentLin" presStyleCnt="0"/>
      <dgm:spPr/>
    </dgm:pt>
    <dgm:pt modelId="{F638E345-DAC4-4E67-BA7E-A60D77038B13}" type="pres">
      <dgm:prSet presAssocID="{981B2575-FE3C-425B-98DC-0BECCFCBDA71}" presName="parentLeftMargin" presStyleLbl="node1" presStyleIdx="2" presStyleCnt="6"/>
      <dgm:spPr/>
      <dgm:t>
        <a:bodyPr/>
        <a:lstStyle/>
        <a:p>
          <a:endParaRPr lang="en-US"/>
        </a:p>
      </dgm:t>
    </dgm:pt>
    <dgm:pt modelId="{2B27746B-B4AC-4D3C-B773-9360A995D29C}" type="pres">
      <dgm:prSet presAssocID="{981B2575-FE3C-425B-98DC-0BECCFCBDA71}" presName="parentText" presStyleLbl="node1" presStyleIdx="3" presStyleCnt="6">
        <dgm:presLayoutVars>
          <dgm:chMax val="0"/>
          <dgm:bulletEnabled val="1"/>
        </dgm:presLayoutVars>
      </dgm:prSet>
      <dgm:spPr/>
      <dgm:t>
        <a:bodyPr/>
        <a:lstStyle/>
        <a:p>
          <a:endParaRPr lang="en-US"/>
        </a:p>
      </dgm:t>
    </dgm:pt>
    <dgm:pt modelId="{968D3036-2FB7-4DDA-BD8A-4E70BD1634F3}" type="pres">
      <dgm:prSet presAssocID="{981B2575-FE3C-425B-98DC-0BECCFCBDA71}" presName="negativeSpace" presStyleCnt="0"/>
      <dgm:spPr/>
    </dgm:pt>
    <dgm:pt modelId="{5442BB44-0DC1-412A-A834-FD25479C656E}" type="pres">
      <dgm:prSet presAssocID="{981B2575-FE3C-425B-98DC-0BECCFCBDA71}" presName="childText" presStyleLbl="conFgAcc1" presStyleIdx="3" presStyleCnt="6">
        <dgm:presLayoutVars>
          <dgm:bulletEnabled val="1"/>
        </dgm:presLayoutVars>
      </dgm:prSet>
      <dgm:spPr/>
    </dgm:pt>
    <dgm:pt modelId="{1B782692-2436-4335-9931-E8D045F55989}" type="pres">
      <dgm:prSet presAssocID="{97A17CA1-475A-42F3-9A52-229D27C0A1F2}" presName="spaceBetweenRectangles" presStyleCnt="0"/>
      <dgm:spPr/>
    </dgm:pt>
    <dgm:pt modelId="{849FF78F-6DF5-4F33-9F78-A2BCA1685254}" type="pres">
      <dgm:prSet presAssocID="{39574DD1-D6A4-4ED8-BE91-FDA4F0110454}" presName="parentLin" presStyleCnt="0"/>
      <dgm:spPr/>
    </dgm:pt>
    <dgm:pt modelId="{733985A0-DD0F-457A-BC7F-32D3D115E625}" type="pres">
      <dgm:prSet presAssocID="{39574DD1-D6A4-4ED8-BE91-FDA4F0110454}" presName="parentLeftMargin" presStyleLbl="node1" presStyleIdx="3" presStyleCnt="6"/>
      <dgm:spPr/>
      <dgm:t>
        <a:bodyPr/>
        <a:lstStyle/>
        <a:p>
          <a:endParaRPr lang="en-US"/>
        </a:p>
      </dgm:t>
    </dgm:pt>
    <dgm:pt modelId="{B1455FB2-0DBD-4307-B869-114F2C69D4AD}" type="pres">
      <dgm:prSet presAssocID="{39574DD1-D6A4-4ED8-BE91-FDA4F0110454}" presName="parentText" presStyleLbl="node1" presStyleIdx="4" presStyleCnt="6">
        <dgm:presLayoutVars>
          <dgm:chMax val="0"/>
          <dgm:bulletEnabled val="1"/>
        </dgm:presLayoutVars>
      </dgm:prSet>
      <dgm:spPr/>
      <dgm:t>
        <a:bodyPr/>
        <a:lstStyle/>
        <a:p>
          <a:endParaRPr lang="en-US"/>
        </a:p>
      </dgm:t>
    </dgm:pt>
    <dgm:pt modelId="{B5A044E0-69B0-4CBF-BFB2-BD0E4A0D59D7}" type="pres">
      <dgm:prSet presAssocID="{39574DD1-D6A4-4ED8-BE91-FDA4F0110454}" presName="negativeSpace" presStyleCnt="0"/>
      <dgm:spPr/>
    </dgm:pt>
    <dgm:pt modelId="{BFA2946A-E418-4829-B75F-905D329B0A0C}" type="pres">
      <dgm:prSet presAssocID="{39574DD1-D6A4-4ED8-BE91-FDA4F0110454}" presName="childText" presStyleLbl="conFgAcc1" presStyleIdx="4" presStyleCnt="6">
        <dgm:presLayoutVars>
          <dgm:bulletEnabled val="1"/>
        </dgm:presLayoutVars>
      </dgm:prSet>
      <dgm:spPr/>
    </dgm:pt>
    <dgm:pt modelId="{7D36ABAD-900C-41E3-BF0D-34B4C05F7355}" type="pres">
      <dgm:prSet presAssocID="{59422FC9-FFB2-4CD6-B3F1-6302D4D8DF2A}" presName="spaceBetweenRectangles" presStyleCnt="0"/>
      <dgm:spPr/>
    </dgm:pt>
    <dgm:pt modelId="{BD30BB12-E968-4B64-B77A-897F6E7B4CD9}" type="pres">
      <dgm:prSet presAssocID="{929C80DC-2B71-4429-BF2D-992F2BDFCD34}" presName="parentLin" presStyleCnt="0"/>
      <dgm:spPr/>
    </dgm:pt>
    <dgm:pt modelId="{379BA937-4BDF-4F34-BC4A-0D1B1E6B2B9A}" type="pres">
      <dgm:prSet presAssocID="{929C80DC-2B71-4429-BF2D-992F2BDFCD34}" presName="parentLeftMargin" presStyleLbl="node1" presStyleIdx="4" presStyleCnt="6"/>
      <dgm:spPr/>
      <dgm:t>
        <a:bodyPr/>
        <a:lstStyle/>
        <a:p>
          <a:endParaRPr lang="en-US"/>
        </a:p>
      </dgm:t>
    </dgm:pt>
    <dgm:pt modelId="{842DAE64-6489-4566-AEDA-DF4C7B5461BC}" type="pres">
      <dgm:prSet presAssocID="{929C80DC-2B71-4429-BF2D-992F2BDFCD34}" presName="parentText" presStyleLbl="node1" presStyleIdx="5" presStyleCnt="6">
        <dgm:presLayoutVars>
          <dgm:chMax val="0"/>
          <dgm:bulletEnabled val="1"/>
        </dgm:presLayoutVars>
      </dgm:prSet>
      <dgm:spPr/>
      <dgm:t>
        <a:bodyPr/>
        <a:lstStyle/>
        <a:p>
          <a:endParaRPr lang="en-US"/>
        </a:p>
      </dgm:t>
    </dgm:pt>
    <dgm:pt modelId="{6DE14900-9066-4624-BD15-7538819ED2DB}" type="pres">
      <dgm:prSet presAssocID="{929C80DC-2B71-4429-BF2D-992F2BDFCD34}" presName="negativeSpace" presStyleCnt="0"/>
      <dgm:spPr/>
    </dgm:pt>
    <dgm:pt modelId="{57E945D6-D44E-4848-BF7E-2A8E3075CF59}" type="pres">
      <dgm:prSet presAssocID="{929C80DC-2B71-4429-BF2D-992F2BDFCD34}" presName="childText" presStyleLbl="conFgAcc1" presStyleIdx="5" presStyleCnt="6">
        <dgm:presLayoutVars>
          <dgm:bulletEnabled val="1"/>
        </dgm:presLayoutVars>
      </dgm:prSet>
      <dgm:spPr/>
    </dgm:pt>
  </dgm:ptLst>
  <dgm:cxnLst>
    <dgm:cxn modelId="{4FED4108-7C24-4ADC-AB75-6752DEFCCDD1}" type="presOf" srcId="{981B2575-FE3C-425B-98DC-0BECCFCBDA71}" destId="{F638E345-DAC4-4E67-BA7E-A60D77038B13}" srcOrd="0" destOrd="0" presId="urn:microsoft.com/office/officeart/2005/8/layout/list1"/>
    <dgm:cxn modelId="{194BE2FE-495F-4F3F-8744-72C8DE34CB17}" srcId="{AC5ADC00-4882-4A91-90CF-EA4D00A53F6A}" destId="{44D2D2D7-B014-4678-B1D2-B60698F502EE}" srcOrd="2" destOrd="0" parTransId="{92A0D5CD-D053-4364-87CD-F06EF18D937F}" sibTransId="{AF3A5D9C-DFD5-44A7-A645-33E9800DDAFC}"/>
    <dgm:cxn modelId="{6D6DACE8-426F-44CA-B088-8882C739B0D5}" srcId="{AC5ADC00-4882-4A91-90CF-EA4D00A53F6A}" destId="{929C80DC-2B71-4429-BF2D-992F2BDFCD34}" srcOrd="5" destOrd="0" parTransId="{2FB9F9A6-7EA9-48DD-A832-1B9C8C880EC6}" sibTransId="{ED661F54-9BC2-4388-ACE4-EB7E22CA60D7}"/>
    <dgm:cxn modelId="{DCF97DE3-8D3A-410D-A614-16ABBAF24140}" srcId="{AC5ADC00-4882-4A91-90CF-EA4D00A53F6A}" destId="{8F1CE0C5-7CAF-4CCF-982E-A6F9E3F40BFA}" srcOrd="0" destOrd="0" parTransId="{CE1499A3-C9C7-4A74-90FF-E6C89268A0C4}" sibTransId="{042B4F51-2E1B-4921-947F-73D3F1749C2A}"/>
    <dgm:cxn modelId="{C95AC3D8-9EEF-415C-8C69-21163E216536}" srcId="{AC5ADC00-4882-4A91-90CF-EA4D00A53F6A}" destId="{39574DD1-D6A4-4ED8-BE91-FDA4F0110454}" srcOrd="4" destOrd="0" parTransId="{8DB325AA-4446-4DB9-9DF2-44F6BE3C233D}" sibTransId="{59422FC9-FFB2-4CD6-B3F1-6302D4D8DF2A}"/>
    <dgm:cxn modelId="{DEB74708-4B48-47CF-9C90-8E5D3E21623E}" type="presOf" srcId="{929C80DC-2B71-4429-BF2D-992F2BDFCD34}" destId="{842DAE64-6489-4566-AEDA-DF4C7B5461BC}" srcOrd="1" destOrd="0" presId="urn:microsoft.com/office/officeart/2005/8/layout/list1"/>
    <dgm:cxn modelId="{B04D57FF-8C7D-43F8-B0D1-BD448DE6C2CA}" type="presOf" srcId="{39574DD1-D6A4-4ED8-BE91-FDA4F0110454}" destId="{733985A0-DD0F-457A-BC7F-32D3D115E625}" srcOrd="0" destOrd="0" presId="urn:microsoft.com/office/officeart/2005/8/layout/list1"/>
    <dgm:cxn modelId="{FE9388E8-C7E6-434F-93F3-479487915ED6}" type="presOf" srcId="{1DB60C26-BB0A-41DB-AE56-FEEFE82219C1}" destId="{AC418D15-A004-4F9F-9A5D-980FA8E754C5}" srcOrd="0" destOrd="0" presId="urn:microsoft.com/office/officeart/2005/8/layout/list1"/>
    <dgm:cxn modelId="{0AA0F3A1-5C6A-45EE-9BD4-E64AA262EFAF}" type="presOf" srcId="{44D2D2D7-B014-4678-B1D2-B60698F502EE}" destId="{E25F8AC8-B3CE-48F2-89A3-8A57985A4EBC}" srcOrd="1" destOrd="0" presId="urn:microsoft.com/office/officeart/2005/8/layout/list1"/>
    <dgm:cxn modelId="{E3FF510D-5643-4615-A7D6-39E23F48DAFF}" type="presOf" srcId="{929C80DC-2B71-4429-BF2D-992F2BDFCD34}" destId="{379BA937-4BDF-4F34-BC4A-0D1B1E6B2B9A}" srcOrd="0" destOrd="0" presId="urn:microsoft.com/office/officeart/2005/8/layout/list1"/>
    <dgm:cxn modelId="{AFA42599-83A2-4382-BBA5-6E79F9ADEECC}" type="presOf" srcId="{981B2575-FE3C-425B-98DC-0BECCFCBDA71}" destId="{2B27746B-B4AC-4D3C-B773-9360A995D29C}" srcOrd="1" destOrd="0" presId="urn:microsoft.com/office/officeart/2005/8/layout/list1"/>
    <dgm:cxn modelId="{08D36D49-1E46-4E3B-981A-4E45BF2C0B38}" type="presOf" srcId="{44D2D2D7-B014-4678-B1D2-B60698F502EE}" destId="{6467CEDA-AA5E-413B-B7B2-222BF9B021BF}" srcOrd="0" destOrd="0" presId="urn:microsoft.com/office/officeart/2005/8/layout/list1"/>
    <dgm:cxn modelId="{BDD78CA5-1808-49AC-8F01-86C794E00CE0}" srcId="{AC5ADC00-4882-4A91-90CF-EA4D00A53F6A}" destId="{1DB60C26-BB0A-41DB-AE56-FEEFE82219C1}" srcOrd="1" destOrd="0" parTransId="{4EBE5D9B-6271-48D7-819C-F94B4C37F309}" sibTransId="{69323123-E4AF-4472-949A-37B6B5FE15B2}"/>
    <dgm:cxn modelId="{98174D3A-BC76-4957-B703-DFC4490F3C11}" type="presOf" srcId="{1DB60C26-BB0A-41DB-AE56-FEEFE82219C1}" destId="{EC808336-3479-4896-ABCB-68A1BF00F6C2}" srcOrd="1" destOrd="0" presId="urn:microsoft.com/office/officeart/2005/8/layout/list1"/>
    <dgm:cxn modelId="{1DC007BD-EAA0-4E1A-A20F-D59601B7B145}" type="presOf" srcId="{8F1CE0C5-7CAF-4CCF-982E-A6F9E3F40BFA}" destId="{D285FAEC-A12D-424F-951D-A3CD2C9D572C}" srcOrd="1" destOrd="0" presId="urn:microsoft.com/office/officeart/2005/8/layout/list1"/>
    <dgm:cxn modelId="{CB6D8F30-B42C-4B27-815C-BDC8BBF04634}" type="presOf" srcId="{8F1CE0C5-7CAF-4CCF-982E-A6F9E3F40BFA}" destId="{8F980C44-E26A-4847-961B-F02C1A5701AF}" srcOrd="0" destOrd="0" presId="urn:microsoft.com/office/officeart/2005/8/layout/list1"/>
    <dgm:cxn modelId="{AD394630-DEB5-48AA-AD81-D03205C480AD}" type="presOf" srcId="{39574DD1-D6A4-4ED8-BE91-FDA4F0110454}" destId="{B1455FB2-0DBD-4307-B869-114F2C69D4AD}" srcOrd="1" destOrd="0" presId="urn:microsoft.com/office/officeart/2005/8/layout/list1"/>
    <dgm:cxn modelId="{940C2594-3189-4286-BD21-9A545276D3EE}" type="presOf" srcId="{AC5ADC00-4882-4A91-90CF-EA4D00A53F6A}" destId="{4BFAEA7D-814C-48B8-9377-A1779C6C6E40}" srcOrd="0" destOrd="0" presId="urn:microsoft.com/office/officeart/2005/8/layout/list1"/>
    <dgm:cxn modelId="{BF40EDC0-70E4-4E62-9AE2-D3888C7E5180}" srcId="{AC5ADC00-4882-4A91-90CF-EA4D00A53F6A}" destId="{981B2575-FE3C-425B-98DC-0BECCFCBDA71}" srcOrd="3" destOrd="0" parTransId="{4DB0ECEF-B6B0-449D-8EEA-70AAD96F1A3B}" sibTransId="{97A17CA1-475A-42F3-9A52-229D27C0A1F2}"/>
    <dgm:cxn modelId="{03FC134C-9334-4B90-95A7-0BEB7101DE3E}" type="presParOf" srcId="{4BFAEA7D-814C-48B8-9377-A1779C6C6E40}" destId="{B84B2E46-BB13-4920-AA48-1F79A853A899}" srcOrd="0" destOrd="0" presId="urn:microsoft.com/office/officeart/2005/8/layout/list1"/>
    <dgm:cxn modelId="{F51C4C42-5469-4DE6-A4AF-BF86F55C5170}" type="presParOf" srcId="{B84B2E46-BB13-4920-AA48-1F79A853A899}" destId="{8F980C44-E26A-4847-961B-F02C1A5701AF}" srcOrd="0" destOrd="0" presId="urn:microsoft.com/office/officeart/2005/8/layout/list1"/>
    <dgm:cxn modelId="{AE73156C-4022-4F03-818B-0AA676B10356}" type="presParOf" srcId="{B84B2E46-BB13-4920-AA48-1F79A853A899}" destId="{D285FAEC-A12D-424F-951D-A3CD2C9D572C}" srcOrd="1" destOrd="0" presId="urn:microsoft.com/office/officeart/2005/8/layout/list1"/>
    <dgm:cxn modelId="{BE258F4D-8F09-4D23-B1AA-869EECB6739D}" type="presParOf" srcId="{4BFAEA7D-814C-48B8-9377-A1779C6C6E40}" destId="{44B87AD1-DB2C-4E6B-BD6E-F5F4C2E6F2B8}" srcOrd="1" destOrd="0" presId="urn:microsoft.com/office/officeart/2005/8/layout/list1"/>
    <dgm:cxn modelId="{755EF879-7319-4C85-A323-282DE4A5B529}" type="presParOf" srcId="{4BFAEA7D-814C-48B8-9377-A1779C6C6E40}" destId="{F42F387A-21C3-44F6-8329-946F234468DB}" srcOrd="2" destOrd="0" presId="urn:microsoft.com/office/officeart/2005/8/layout/list1"/>
    <dgm:cxn modelId="{EC3B35DF-872C-40C8-9DCE-A86AFEC402F4}" type="presParOf" srcId="{4BFAEA7D-814C-48B8-9377-A1779C6C6E40}" destId="{4CF99B62-8D1E-4980-A9C7-2E45EDA01EE6}" srcOrd="3" destOrd="0" presId="urn:microsoft.com/office/officeart/2005/8/layout/list1"/>
    <dgm:cxn modelId="{0FC677FC-8C8D-4C95-BB5A-042DD91EE432}" type="presParOf" srcId="{4BFAEA7D-814C-48B8-9377-A1779C6C6E40}" destId="{D0BB99FA-612C-4B65-9564-7C96D4F19762}" srcOrd="4" destOrd="0" presId="urn:microsoft.com/office/officeart/2005/8/layout/list1"/>
    <dgm:cxn modelId="{99B88C10-0EE6-48A7-96B5-233FF0E9281A}" type="presParOf" srcId="{D0BB99FA-612C-4B65-9564-7C96D4F19762}" destId="{AC418D15-A004-4F9F-9A5D-980FA8E754C5}" srcOrd="0" destOrd="0" presId="urn:microsoft.com/office/officeart/2005/8/layout/list1"/>
    <dgm:cxn modelId="{39D281BC-A3A9-4FFC-A666-F04FB2DA0ECB}" type="presParOf" srcId="{D0BB99FA-612C-4B65-9564-7C96D4F19762}" destId="{EC808336-3479-4896-ABCB-68A1BF00F6C2}" srcOrd="1" destOrd="0" presId="urn:microsoft.com/office/officeart/2005/8/layout/list1"/>
    <dgm:cxn modelId="{D12F6180-72C7-49ED-B688-BC8D026F6314}" type="presParOf" srcId="{4BFAEA7D-814C-48B8-9377-A1779C6C6E40}" destId="{417C698C-2EFA-43D8-BD33-E73DDF56D210}" srcOrd="5" destOrd="0" presId="urn:microsoft.com/office/officeart/2005/8/layout/list1"/>
    <dgm:cxn modelId="{A518BE89-6B49-4CB8-A130-3E686737A77B}" type="presParOf" srcId="{4BFAEA7D-814C-48B8-9377-A1779C6C6E40}" destId="{AAFC8541-7A9F-4C53-A6A8-12ECBB200F0C}" srcOrd="6" destOrd="0" presId="urn:microsoft.com/office/officeart/2005/8/layout/list1"/>
    <dgm:cxn modelId="{F7C7E978-10EA-4273-9268-A700C46B6BB3}" type="presParOf" srcId="{4BFAEA7D-814C-48B8-9377-A1779C6C6E40}" destId="{12B29142-1DB5-4315-B38A-9594962AF157}" srcOrd="7" destOrd="0" presId="urn:microsoft.com/office/officeart/2005/8/layout/list1"/>
    <dgm:cxn modelId="{44EC7F02-D2CE-4CF0-9394-F7345FD31618}" type="presParOf" srcId="{4BFAEA7D-814C-48B8-9377-A1779C6C6E40}" destId="{D837306C-8ACE-4626-98F9-3E2596C244E4}" srcOrd="8" destOrd="0" presId="urn:microsoft.com/office/officeart/2005/8/layout/list1"/>
    <dgm:cxn modelId="{0EFCE5BD-B88D-41D2-AE29-A1CF307E37EB}" type="presParOf" srcId="{D837306C-8ACE-4626-98F9-3E2596C244E4}" destId="{6467CEDA-AA5E-413B-B7B2-222BF9B021BF}" srcOrd="0" destOrd="0" presId="urn:microsoft.com/office/officeart/2005/8/layout/list1"/>
    <dgm:cxn modelId="{18CF7C02-90ED-44F3-A191-1058FF812A69}" type="presParOf" srcId="{D837306C-8ACE-4626-98F9-3E2596C244E4}" destId="{E25F8AC8-B3CE-48F2-89A3-8A57985A4EBC}" srcOrd="1" destOrd="0" presId="urn:microsoft.com/office/officeart/2005/8/layout/list1"/>
    <dgm:cxn modelId="{0D50714D-78E9-4B06-B3CF-41AF874AAC3C}" type="presParOf" srcId="{4BFAEA7D-814C-48B8-9377-A1779C6C6E40}" destId="{C7AC3644-4665-428B-807B-8A4E6658C58B}" srcOrd="9" destOrd="0" presId="urn:microsoft.com/office/officeart/2005/8/layout/list1"/>
    <dgm:cxn modelId="{5A845907-81D5-410D-8D8F-5495B0B39129}" type="presParOf" srcId="{4BFAEA7D-814C-48B8-9377-A1779C6C6E40}" destId="{FD36F9AE-5C1D-489A-9D55-18AFD9F5BABF}" srcOrd="10" destOrd="0" presId="urn:microsoft.com/office/officeart/2005/8/layout/list1"/>
    <dgm:cxn modelId="{DF308DCA-4520-432B-85FC-C57DE870603D}" type="presParOf" srcId="{4BFAEA7D-814C-48B8-9377-A1779C6C6E40}" destId="{0C5F0E45-7399-4115-A28E-54707FA2230D}" srcOrd="11" destOrd="0" presId="urn:microsoft.com/office/officeart/2005/8/layout/list1"/>
    <dgm:cxn modelId="{368B8C23-053D-41F5-917F-D2A066AC8A77}" type="presParOf" srcId="{4BFAEA7D-814C-48B8-9377-A1779C6C6E40}" destId="{3D1A3AFD-E6FB-4DAA-9ED5-0BED386DB844}" srcOrd="12" destOrd="0" presId="urn:microsoft.com/office/officeart/2005/8/layout/list1"/>
    <dgm:cxn modelId="{F0DAC88E-4C5D-45F4-B1EB-5DE5512066BB}" type="presParOf" srcId="{3D1A3AFD-E6FB-4DAA-9ED5-0BED386DB844}" destId="{F638E345-DAC4-4E67-BA7E-A60D77038B13}" srcOrd="0" destOrd="0" presId="urn:microsoft.com/office/officeart/2005/8/layout/list1"/>
    <dgm:cxn modelId="{0793E3EB-B3A7-468D-9A34-DFAE0C49A94A}" type="presParOf" srcId="{3D1A3AFD-E6FB-4DAA-9ED5-0BED386DB844}" destId="{2B27746B-B4AC-4D3C-B773-9360A995D29C}" srcOrd="1" destOrd="0" presId="urn:microsoft.com/office/officeart/2005/8/layout/list1"/>
    <dgm:cxn modelId="{6104DA65-501E-4E88-8851-EA6D6C33F2FE}" type="presParOf" srcId="{4BFAEA7D-814C-48B8-9377-A1779C6C6E40}" destId="{968D3036-2FB7-4DDA-BD8A-4E70BD1634F3}" srcOrd="13" destOrd="0" presId="urn:microsoft.com/office/officeart/2005/8/layout/list1"/>
    <dgm:cxn modelId="{E4C2AC78-A0A0-43DA-8601-59CC72AA9A15}" type="presParOf" srcId="{4BFAEA7D-814C-48B8-9377-A1779C6C6E40}" destId="{5442BB44-0DC1-412A-A834-FD25479C656E}" srcOrd="14" destOrd="0" presId="urn:microsoft.com/office/officeart/2005/8/layout/list1"/>
    <dgm:cxn modelId="{6F8283DE-D630-4E50-8025-B0BCA1AD474E}" type="presParOf" srcId="{4BFAEA7D-814C-48B8-9377-A1779C6C6E40}" destId="{1B782692-2436-4335-9931-E8D045F55989}" srcOrd="15" destOrd="0" presId="urn:microsoft.com/office/officeart/2005/8/layout/list1"/>
    <dgm:cxn modelId="{7ED59709-CFA8-47B4-AAC6-394A5871E981}" type="presParOf" srcId="{4BFAEA7D-814C-48B8-9377-A1779C6C6E40}" destId="{849FF78F-6DF5-4F33-9F78-A2BCA1685254}" srcOrd="16" destOrd="0" presId="urn:microsoft.com/office/officeart/2005/8/layout/list1"/>
    <dgm:cxn modelId="{3DD686C7-062C-44B0-BF54-ECC55E2329AE}" type="presParOf" srcId="{849FF78F-6DF5-4F33-9F78-A2BCA1685254}" destId="{733985A0-DD0F-457A-BC7F-32D3D115E625}" srcOrd="0" destOrd="0" presId="urn:microsoft.com/office/officeart/2005/8/layout/list1"/>
    <dgm:cxn modelId="{B51AB300-3886-42B1-A60E-A25B7EDF6A16}" type="presParOf" srcId="{849FF78F-6DF5-4F33-9F78-A2BCA1685254}" destId="{B1455FB2-0DBD-4307-B869-114F2C69D4AD}" srcOrd="1" destOrd="0" presId="urn:microsoft.com/office/officeart/2005/8/layout/list1"/>
    <dgm:cxn modelId="{2715BCC3-FA62-4E8B-9CCF-5AB98F5FCC26}" type="presParOf" srcId="{4BFAEA7D-814C-48B8-9377-A1779C6C6E40}" destId="{B5A044E0-69B0-4CBF-BFB2-BD0E4A0D59D7}" srcOrd="17" destOrd="0" presId="urn:microsoft.com/office/officeart/2005/8/layout/list1"/>
    <dgm:cxn modelId="{A70EED13-22CE-4FC3-AA5C-FC3F65682C34}" type="presParOf" srcId="{4BFAEA7D-814C-48B8-9377-A1779C6C6E40}" destId="{BFA2946A-E418-4829-B75F-905D329B0A0C}" srcOrd="18" destOrd="0" presId="urn:microsoft.com/office/officeart/2005/8/layout/list1"/>
    <dgm:cxn modelId="{278DAE85-FA8D-4E0A-9620-9A4461289BD8}" type="presParOf" srcId="{4BFAEA7D-814C-48B8-9377-A1779C6C6E40}" destId="{7D36ABAD-900C-41E3-BF0D-34B4C05F7355}" srcOrd="19" destOrd="0" presId="urn:microsoft.com/office/officeart/2005/8/layout/list1"/>
    <dgm:cxn modelId="{4877C75E-25DE-448D-9D93-77BE035C2E05}" type="presParOf" srcId="{4BFAEA7D-814C-48B8-9377-A1779C6C6E40}" destId="{BD30BB12-E968-4B64-B77A-897F6E7B4CD9}" srcOrd="20" destOrd="0" presId="urn:microsoft.com/office/officeart/2005/8/layout/list1"/>
    <dgm:cxn modelId="{48537004-F9B5-4B06-96A0-86B339420FCF}" type="presParOf" srcId="{BD30BB12-E968-4B64-B77A-897F6E7B4CD9}" destId="{379BA937-4BDF-4F34-BC4A-0D1B1E6B2B9A}" srcOrd="0" destOrd="0" presId="urn:microsoft.com/office/officeart/2005/8/layout/list1"/>
    <dgm:cxn modelId="{E50464BD-154A-4E36-813D-7C0F7F78C678}" type="presParOf" srcId="{BD30BB12-E968-4B64-B77A-897F6E7B4CD9}" destId="{842DAE64-6489-4566-AEDA-DF4C7B5461BC}" srcOrd="1" destOrd="0" presId="urn:microsoft.com/office/officeart/2005/8/layout/list1"/>
    <dgm:cxn modelId="{D53EA61C-39B8-4C68-95BA-A41CAC113A58}" type="presParOf" srcId="{4BFAEA7D-814C-48B8-9377-A1779C6C6E40}" destId="{6DE14900-9066-4624-BD15-7538819ED2DB}" srcOrd="21" destOrd="0" presId="urn:microsoft.com/office/officeart/2005/8/layout/list1"/>
    <dgm:cxn modelId="{810A7BB3-61C1-4077-B4CF-5217C2F763CB}" type="presParOf" srcId="{4BFAEA7D-814C-48B8-9377-A1779C6C6E40}" destId="{57E945D6-D44E-4848-BF7E-2A8E3075CF59}"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48A8B5-8FF0-4787-AB1A-C88E0361F017}"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3DED50CB-583B-4914-8A10-5830080AE357}">
      <dgm:prSet custT="1"/>
      <dgm:spPr/>
      <dgm:t>
        <a:bodyPr/>
        <a:lstStyle/>
        <a:p>
          <a:r>
            <a:rPr lang="en-US" sz="2000" dirty="0"/>
            <a:t>Many caregivers receive stipends that allow them to be paid for providing care for the </a:t>
          </a:r>
          <a:r>
            <a:rPr lang="en-US" sz="2000" dirty="0" smtClean="0"/>
            <a:t>veteran</a:t>
          </a:r>
          <a:endParaRPr lang="en-US" sz="2000" dirty="0"/>
        </a:p>
      </dgm:t>
    </dgm:pt>
    <dgm:pt modelId="{778FA2C2-E7BA-42AC-B3BA-A0B10635E29E}" type="parTrans" cxnId="{947628B6-7781-438E-BCFB-E1CF26313504}">
      <dgm:prSet/>
      <dgm:spPr/>
      <dgm:t>
        <a:bodyPr/>
        <a:lstStyle/>
        <a:p>
          <a:endParaRPr lang="en-US" sz="2000"/>
        </a:p>
      </dgm:t>
    </dgm:pt>
    <dgm:pt modelId="{BE2DF07E-0F80-492F-A6E5-F44F9108789B}" type="sibTrans" cxnId="{947628B6-7781-438E-BCFB-E1CF26313504}">
      <dgm:prSet/>
      <dgm:spPr/>
      <dgm:t>
        <a:bodyPr/>
        <a:lstStyle/>
        <a:p>
          <a:endParaRPr lang="en-US" sz="2000"/>
        </a:p>
      </dgm:t>
    </dgm:pt>
    <dgm:pt modelId="{29589EEE-7AE1-4D58-9E6E-2AFDE03C36FF}">
      <dgm:prSet custT="1"/>
      <dgm:spPr/>
      <dgm:t>
        <a:bodyPr/>
        <a:lstStyle/>
        <a:p>
          <a:r>
            <a:rPr lang="en-US" sz="2000" dirty="0"/>
            <a:t>General feeling of pride and respect for the sacrifices that their loved one had made for their country</a:t>
          </a:r>
        </a:p>
      </dgm:t>
    </dgm:pt>
    <dgm:pt modelId="{CD4DC914-7360-484A-9F80-A305BBA2593E}" type="parTrans" cxnId="{5292DCBC-A7B8-405A-A2AF-BF9098B314BF}">
      <dgm:prSet/>
      <dgm:spPr/>
      <dgm:t>
        <a:bodyPr/>
        <a:lstStyle/>
        <a:p>
          <a:endParaRPr lang="en-US" sz="2000"/>
        </a:p>
      </dgm:t>
    </dgm:pt>
    <dgm:pt modelId="{FFDBE027-D9A7-41D5-B4E2-ABE07ED751ED}" type="sibTrans" cxnId="{5292DCBC-A7B8-405A-A2AF-BF9098B314BF}">
      <dgm:prSet/>
      <dgm:spPr/>
      <dgm:t>
        <a:bodyPr/>
        <a:lstStyle/>
        <a:p>
          <a:endParaRPr lang="en-US" sz="2000"/>
        </a:p>
      </dgm:t>
    </dgm:pt>
    <dgm:pt modelId="{CF561441-1537-4908-BA25-FC5A94F18644}">
      <dgm:prSet custT="1"/>
      <dgm:spPr/>
      <dgm:t>
        <a:bodyPr/>
        <a:lstStyle/>
        <a:p>
          <a:r>
            <a:rPr lang="en-US" sz="2000" dirty="0" smtClean="0"/>
            <a:t>Anger </a:t>
          </a:r>
          <a:r>
            <a:rPr lang="en-US" sz="2000" dirty="0"/>
            <a:t>related to perceived lack of availability, accessibility, or ease of navigating the military or VA healthcare system</a:t>
          </a:r>
        </a:p>
      </dgm:t>
    </dgm:pt>
    <dgm:pt modelId="{AF1AD0EC-106D-40C1-A9D6-4D31EC0505DF}" type="parTrans" cxnId="{034FA4CD-95BA-49AB-84B7-6F599D3A33D6}">
      <dgm:prSet/>
      <dgm:spPr/>
      <dgm:t>
        <a:bodyPr/>
        <a:lstStyle/>
        <a:p>
          <a:endParaRPr lang="en-US" sz="2000"/>
        </a:p>
      </dgm:t>
    </dgm:pt>
    <dgm:pt modelId="{356B0829-3B61-4CC2-9812-D8A0C9E1FD79}" type="sibTrans" cxnId="{034FA4CD-95BA-49AB-84B7-6F599D3A33D6}">
      <dgm:prSet/>
      <dgm:spPr/>
      <dgm:t>
        <a:bodyPr/>
        <a:lstStyle/>
        <a:p>
          <a:endParaRPr lang="en-US" sz="2000"/>
        </a:p>
      </dgm:t>
    </dgm:pt>
    <dgm:pt modelId="{4164FC30-D8D6-4618-9904-A7CF96C95D4F}">
      <dgm:prSet custT="1"/>
      <dgm:spPr/>
      <dgm:t>
        <a:bodyPr/>
        <a:lstStyle/>
        <a:p>
          <a:r>
            <a:rPr lang="en-US" sz="2000" dirty="0"/>
            <a:t>Appointments, and disruption of financial benefits were common complaints and significant sources of anger for many caregivers</a:t>
          </a:r>
        </a:p>
      </dgm:t>
    </dgm:pt>
    <dgm:pt modelId="{B2C45879-B09A-4076-B0BC-43153886F1CD}" type="parTrans" cxnId="{E9FE13EA-E292-4EB5-AEF6-DF59629B244C}">
      <dgm:prSet/>
      <dgm:spPr/>
      <dgm:t>
        <a:bodyPr/>
        <a:lstStyle/>
        <a:p>
          <a:endParaRPr lang="en-US" sz="2000"/>
        </a:p>
      </dgm:t>
    </dgm:pt>
    <dgm:pt modelId="{B78F6476-78DE-4E48-B820-716B251D9807}" type="sibTrans" cxnId="{E9FE13EA-E292-4EB5-AEF6-DF59629B244C}">
      <dgm:prSet/>
      <dgm:spPr/>
      <dgm:t>
        <a:bodyPr/>
        <a:lstStyle/>
        <a:p>
          <a:endParaRPr lang="en-US" sz="2000"/>
        </a:p>
      </dgm:t>
    </dgm:pt>
    <dgm:pt modelId="{78465E42-4F03-4555-B339-09979044FFDF}" type="pres">
      <dgm:prSet presAssocID="{3C48A8B5-8FF0-4787-AB1A-C88E0361F017}" presName="diagram" presStyleCnt="0">
        <dgm:presLayoutVars>
          <dgm:dir/>
          <dgm:resizeHandles val="exact"/>
        </dgm:presLayoutVars>
      </dgm:prSet>
      <dgm:spPr/>
      <dgm:t>
        <a:bodyPr/>
        <a:lstStyle/>
        <a:p>
          <a:endParaRPr lang="en-US"/>
        </a:p>
      </dgm:t>
    </dgm:pt>
    <dgm:pt modelId="{9A98EEAF-784D-4DF2-8858-218C21A5956B}" type="pres">
      <dgm:prSet presAssocID="{3DED50CB-583B-4914-8A10-5830080AE357}" presName="node" presStyleLbl="node1" presStyleIdx="0" presStyleCnt="4" custScaleX="195734" custScaleY="188781">
        <dgm:presLayoutVars>
          <dgm:bulletEnabled val="1"/>
        </dgm:presLayoutVars>
      </dgm:prSet>
      <dgm:spPr/>
      <dgm:t>
        <a:bodyPr/>
        <a:lstStyle/>
        <a:p>
          <a:endParaRPr lang="en-US"/>
        </a:p>
      </dgm:t>
    </dgm:pt>
    <dgm:pt modelId="{05EE1192-6297-4D28-B4EC-B3EC96C0DEFC}" type="pres">
      <dgm:prSet presAssocID="{BE2DF07E-0F80-492F-A6E5-F44F9108789B}" presName="sibTrans" presStyleCnt="0"/>
      <dgm:spPr/>
    </dgm:pt>
    <dgm:pt modelId="{A312D699-FD9D-4BAD-AE16-F5CB7A495FCA}" type="pres">
      <dgm:prSet presAssocID="{29589EEE-7AE1-4D58-9E6E-2AFDE03C36FF}" presName="node" presStyleLbl="node1" presStyleIdx="1" presStyleCnt="4" custScaleX="195734" custScaleY="188781">
        <dgm:presLayoutVars>
          <dgm:bulletEnabled val="1"/>
        </dgm:presLayoutVars>
      </dgm:prSet>
      <dgm:spPr/>
      <dgm:t>
        <a:bodyPr/>
        <a:lstStyle/>
        <a:p>
          <a:endParaRPr lang="en-US"/>
        </a:p>
      </dgm:t>
    </dgm:pt>
    <dgm:pt modelId="{6A57E39C-D4FD-49A4-A8E2-13237DF564F5}" type="pres">
      <dgm:prSet presAssocID="{FFDBE027-D9A7-41D5-B4E2-ABE07ED751ED}" presName="sibTrans" presStyleCnt="0"/>
      <dgm:spPr/>
    </dgm:pt>
    <dgm:pt modelId="{19DC28C4-A04A-479E-9F06-907274A8FEC3}" type="pres">
      <dgm:prSet presAssocID="{CF561441-1537-4908-BA25-FC5A94F18644}" presName="node" presStyleLbl="node1" presStyleIdx="2" presStyleCnt="4" custScaleX="195734" custScaleY="188781">
        <dgm:presLayoutVars>
          <dgm:bulletEnabled val="1"/>
        </dgm:presLayoutVars>
      </dgm:prSet>
      <dgm:spPr/>
      <dgm:t>
        <a:bodyPr/>
        <a:lstStyle/>
        <a:p>
          <a:endParaRPr lang="en-US"/>
        </a:p>
      </dgm:t>
    </dgm:pt>
    <dgm:pt modelId="{2DBF3502-5FDF-42E3-91CA-CE99F4EBD486}" type="pres">
      <dgm:prSet presAssocID="{356B0829-3B61-4CC2-9812-D8A0C9E1FD79}" presName="sibTrans" presStyleCnt="0"/>
      <dgm:spPr/>
    </dgm:pt>
    <dgm:pt modelId="{B9D5277D-0439-4877-B261-BD84B661DA14}" type="pres">
      <dgm:prSet presAssocID="{4164FC30-D8D6-4618-9904-A7CF96C95D4F}" presName="node" presStyleLbl="node1" presStyleIdx="3" presStyleCnt="4" custScaleX="195734" custScaleY="188781">
        <dgm:presLayoutVars>
          <dgm:bulletEnabled val="1"/>
        </dgm:presLayoutVars>
      </dgm:prSet>
      <dgm:spPr/>
      <dgm:t>
        <a:bodyPr/>
        <a:lstStyle/>
        <a:p>
          <a:endParaRPr lang="en-US"/>
        </a:p>
      </dgm:t>
    </dgm:pt>
  </dgm:ptLst>
  <dgm:cxnLst>
    <dgm:cxn modelId="{947628B6-7781-438E-BCFB-E1CF26313504}" srcId="{3C48A8B5-8FF0-4787-AB1A-C88E0361F017}" destId="{3DED50CB-583B-4914-8A10-5830080AE357}" srcOrd="0" destOrd="0" parTransId="{778FA2C2-E7BA-42AC-B3BA-A0B10635E29E}" sibTransId="{BE2DF07E-0F80-492F-A6E5-F44F9108789B}"/>
    <dgm:cxn modelId="{C7BC6029-DC9E-42DF-8D4B-8080A6A70B62}" type="presOf" srcId="{CF561441-1537-4908-BA25-FC5A94F18644}" destId="{19DC28C4-A04A-479E-9F06-907274A8FEC3}" srcOrd="0" destOrd="0" presId="urn:microsoft.com/office/officeart/2005/8/layout/default"/>
    <dgm:cxn modelId="{67C95BDD-4D6C-4276-A816-C823A72CE497}" type="presOf" srcId="{3DED50CB-583B-4914-8A10-5830080AE357}" destId="{9A98EEAF-784D-4DF2-8858-218C21A5956B}" srcOrd="0" destOrd="0" presId="urn:microsoft.com/office/officeart/2005/8/layout/default"/>
    <dgm:cxn modelId="{E9FE13EA-E292-4EB5-AEF6-DF59629B244C}" srcId="{3C48A8B5-8FF0-4787-AB1A-C88E0361F017}" destId="{4164FC30-D8D6-4618-9904-A7CF96C95D4F}" srcOrd="3" destOrd="0" parTransId="{B2C45879-B09A-4076-B0BC-43153886F1CD}" sibTransId="{B78F6476-78DE-4E48-B820-716B251D9807}"/>
    <dgm:cxn modelId="{13C6375B-84EE-4249-9044-8FAC65026542}" type="presOf" srcId="{3C48A8B5-8FF0-4787-AB1A-C88E0361F017}" destId="{78465E42-4F03-4555-B339-09979044FFDF}" srcOrd="0" destOrd="0" presId="urn:microsoft.com/office/officeart/2005/8/layout/default"/>
    <dgm:cxn modelId="{5C950A0F-01E1-40A7-89F9-2D5B037F4246}" type="presOf" srcId="{29589EEE-7AE1-4D58-9E6E-2AFDE03C36FF}" destId="{A312D699-FD9D-4BAD-AE16-F5CB7A495FCA}" srcOrd="0" destOrd="0" presId="urn:microsoft.com/office/officeart/2005/8/layout/default"/>
    <dgm:cxn modelId="{F0B2D11C-8862-4710-9CED-A91C6B90F3E3}" type="presOf" srcId="{4164FC30-D8D6-4618-9904-A7CF96C95D4F}" destId="{B9D5277D-0439-4877-B261-BD84B661DA14}" srcOrd="0" destOrd="0" presId="urn:microsoft.com/office/officeart/2005/8/layout/default"/>
    <dgm:cxn modelId="{5292DCBC-A7B8-405A-A2AF-BF9098B314BF}" srcId="{3C48A8B5-8FF0-4787-AB1A-C88E0361F017}" destId="{29589EEE-7AE1-4D58-9E6E-2AFDE03C36FF}" srcOrd="1" destOrd="0" parTransId="{CD4DC914-7360-484A-9F80-A305BBA2593E}" sibTransId="{FFDBE027-D9A7-41D5-B4E2-ABE07ED751ED}"/>
    <dgm:cxn modelId="{034FA4CD-95BA-49AB-84B7-6F599D3A33D6}" srcId="{3C48A8B5-8FF0-4787-AB1A-C88E0361F017}" destId="{CF561441-1537-4908-BA25-FC5A94F18644}" srcOrd="2" destOrd="0" parTransId="{AF1AD0EC-106D-40C1-A9D6-4D31EC0505DF}" sibTransId="{356B0829-3B61-4CC2-9812-D8A0C9E1FD79}"/>
    <dgm:cxn modelId="{E4F75323-0627-4C0E-A53D-C29E89A8C6C1}" type="presParOf" srcId="{78465E42-4F03-4555-B339-09979044FFDF}" destId="{9A98EEAF-784D-4DF2-8858-218C21A5956B}" srcOrd="0" destOrd="0" presId="urn:microsoft.com/office/officeart/2005/8/layout/default"/>
    <dgm:cxn modelId="{1288CD8D-D373-4583-A854-CFA1E50B30A9}" type="presParOf" srcId="{78465E42-4F03-4555-B339-09979044FFDF}" destId="{05EE1192-6297-4D28-B4EC-B3EC96C0DEFC}" srcOrd="1" destOrd="0" presId="urn:microsoft.com/office/officeart/2005/8/layout/default"/>
    <dgm:cxn modelId="{362504F6-55E4-40DB-98EE-DC6C9E1CEE83}" type="presParOf" srcId="{78465E42-4F03-4555-B339-09979044FFDF}" destId="{A312D699-FD9D-4BAD-AE16-F5CB7A495FCA}" srcOrd="2" destOrd="0" presId="urn:microsoft.com/office/officeart/2005/8/layout/default"/>
    <dgm:cxn modelId="{BE140F11-4731-45BA-976F-1136EA21C8C5}" type="presParOf" srcId="{78465E42-4F03-4555-B339-09979044FFDF}" destId="{6A57E39C-D4FD-49A4-A8E2-13237DF564F5}" srcOrd="3" destOrd="0" presId="urn:microsoft.com/office/officeart/2005/8/layout/default"/>
    <dgm:cxn modelId="{2D9C2786-4261-448A-97E0-1A72287F27F9}" type="presParOf" srcId="{78465E42-4F03-4555-B339-09979044FFDF}" destId="{19DC28C4-A04A-479E-9F06-907274A8FEC3}" srcOrd="4" destOrd="0" presId="urn:microsoft.com/office/officeart/2005/8/layout/default"/>
    <dgm:cxn modelId="{14AB1363-88F1-4BA6-B1D5-23B465CB2542}" type="presParOf" srcId="{78465E42-4F03-4555-B339-09979044FFDF}" destId="{2DBF3502-5FDF-42E3-91CA-CE99F4EBD486}" srcOrd="5" destOrd="0" presId="urn:microsoft.com/office/officeart/2005/8/layout/default"/>
    <dgm:cxn modelId="{23F2D481-8006-4C20-92EE-BE009F4F3BAC}" type="presParOf" srcId="{78465E42-4F03-4555-B339-09979044FFDF}" destId="{B9D5277D-0439-4877-B261-BD84B661DA14}"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C48A8B5-8FF0-4787-AB1A-C88E0361F017}"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3DED50CB-583B-4914-8A10-5830080AE357}">
      <dgm:prSet custT="1"/>
      <dgm:spPr/>
      <dgm:t>
        <a:bodyPr/>
        <a:lstStyle/>
        <a:p>
          <a:r>
            <a:rPr lang="en-US" sz="2100" dirty="0"/>
            <a:t>A large proportion of caregivers report numerous unmet health care and social service needs</a:t>
          </a:r>
        </a:p>
      </dgm:t>
    </dgm:pt>
    <dgm:pt modelId="{778FA2C2-E7BA-42AC-B3BA-A0B10635E29E}" type="parTrans" cxnId="{947628B6-7781-438E-BCFB-E1CF26313504}">
      <dgm:prSet/>
      <dgm:spPr/>
      <dgm:t>
        <a:bodyPr/>
        <a:lstStyle/>
        <a:p>
          <a:endParaRPr lang="en-US" sz="2000"/>
        </a:p>
      </dgm:t>
    </dgm:pt>
    <dgm:pt modelId="{BE2DF07E-0F80-492F-A6E5-F44F9108789B}" type="sibTrans" cxnId="{947628B6-7781-438E-BCFB-E1CF26313504}">
      <dgm:prSet/>
      <dgm:spPr/>
      <dgm:t>
        <a:bodyPr/>
        <a:lstStyle/>
        <a:p>
          <a:endParaRPr lang="en-US" sz="2000"/>
        </a:p>
      </dgm:t>
    </dgm:pt>
    <dgm:pt modelId="{CDF7EC2F-BE67-4EA9-96F9-B86B456E71B6}">
      <dgm:prSet custT="1"/>
      <dgm:spPr/>
      <dgm:t>
        <a:bodyPr/>
        <a:lstStyle/>
        <a:p>
          <a:r>
            <a:rPr lang="en-US" sz="2100" dirty="0"/>
            <a:t>Many do not receive any training on how to navigate the VA/DoD benefits or medical system</a:t>
          </a:r>
        </a:p>
      </dgm:t>
    </dgm:pt>
    <dgm:pt modelId="{94EF6739-3063-4A79-9F38-F2835CD6E757}" type="parTrans" cxnId="{12A202B3-F14B-47E1-8F1C-767815AF4645}">
      <dgm:prSet/>
      <dgm:spPr/>
      <dgm:t>
        <a:bodyPr/>
        <a:lstStyle/>
        <a:p>
          <a:endParaRPr lang="en-US" sz="2000"/>
        </a:p>
      </dgm:t>
    </dgm:pt>
    <dgm:pt modelId="{B136936F-B58D-43FA-B72D-E4913E4687FD}" type="sibTrans" cxnId="{12A202B3-F14B-47E1-8F1C-767815AF4645}">
      <dgm:prSet/>
      <dgm:spPr/>
      <dgm:t>
        <a:bodyPr/>
        <a:lstStyle/>
        <a:p>
          <a:endParaRPr lang="en-US" sz="2000"/>
        </a:p>
      </dgm:t>
    </dgm:pt>
    <dgm:pt modelId="{220BEA6A-0256-4254-9621-2DEFE47CE5AD}">
      <dgm:prSet custT="1"/>
      <dgm:spPr/>
      <dgm:t>
        <a:bodyPr/>
        <a:lstStyle/>
        <a:p>
          <a:r>
            <a:rPr lang="en-US" sz="2100" dirty="0"/>
            <a:t>Unaware of what to expect from their loved one and how to appropriately respond to their needs</a:t>
          </a:r>
        </a:p>
      </dgm:t>
    </dgm:pt>
    <dgm:pt modelId="{3E148FB7-BED9-4110-BFD7-F1BE587C9CEA}" type="parTrans" cxnId="{1316FE51-EE7B-4F44-81DB-FB46BE7A8366}">
      <dgm:prSet/>
      <dgm:spPr/>
      <dgm:t>
        <a:bodyPr/>
        <a:lstStyle/>
        <a:p>
          <a:endParaRPr lang="en-US" sz="2000"/>
        </a:p>
      </dgm:t>
    </dgm:pt>
    <dgm:pt modelId="{195DFDAC-745E-4E69-A01D-0ACEE1AD4D9A}" type="sibTrans" cxnId="{1316FE51-EE7B-4F44-81DB-FB46BE7A8366}">
      <dgm:prSet/>
      <dgm:spPr/>
      <dgm:t>
        <a:bodyPr/>
        <a:lstStyle/>
        <a:p>
          <a:endParaRPr lang="en-US" sz="2000"/>
        </a:p>
      </dgm:t>
    </dgm:pt>
    <dgm:pt modelId="{FB990607-1D64-46AA-9D02-845C6D697105}">
      <dgm:prSet custT="1"/>
      <dgm:spPr/>
      <dgm:t>
        <a:bodyPr/>
        <a:lstStyle/>
        <a:p>
          <a:r>
            <a:rPr lang="en-US" sz="2100"/>
            <a:t>Veteran’s impulsive spending habits that can affect family finances</a:t>
          </a:r>
          <a:endParaRPr lang="en-US" sz="2100" dirty="0"/>
        </a:p>
      </dgm:t>
    </dgm:pt>
    <dgm:pt modelId="{BDABF993-5029-4844-843D-6AFA344BBBF1}" type="parTrans" cxnId="{0FEFE6B6-A057-4B3A-BA5C-6577E1A46E2E}">
      <dgm:prSet/>
      <dgm:spPr/>
      <dgm:t>
        <a:bodyPr/>
        <a:lstStyle/>
        <a:p>
          <a:endParaRPr lang="en-US" sz="2000"/>
        </a:p>
      </dgm:t>
    </dgm:pt>
    <dgm:pt modelId="{F595DAF2-86DF-4AE1-80C8-4F1A8E25B18F}" type="sibTrans" cxnId="{0FEFE6B6-A057-4B3A-BA5C-6577E1A46E2E}">
      <dgm:prSet/>
      <dgm:spPr/>
      <dgm:t>
        <a:bodyPr/>
        <a:lstStyle/>
        <a:p>
          <a:endParaRPr lang="en-US" sz="2000"/>
        </a:p>
      </dgm:t>
    </dgm:pt>
    <dgm:pt modelId="{78465E42-4F03-4555-B339-09979044FFDF}" type="pres">
      <dgm:prSet presAssocID="{3C48A8B5-8FF0-4787-AB1A-C88E0361F017}" presName="diagram" presStyleCnt="0">
        <dgm:presLayoutVars>
          <dgm:dir/>
          <dgm:resizeHandles val="exact"/>
        </dgm:presLayoutVars>
      </dgm:prSet>
      <dgm:spPr/>
      <dgm:t>
        <a:bodyPr/>
        <a:lstStyle/>
        <a:p>
          <a:endParaRPr lang="en-US"/>
        </a:p>
      </dgm:t>
    </dgm:pt>
    <dgm:pt modelId="{9A98EEAF-784D-4DF2-8858-218C21A5956B}" type="pres">
      <dgm:prSet presAssocID="{3DED50CB-583B-4914-8A10-5830080AE357}" presName="node" presStyleLbl="node1" presStyleIdx="0" presStyleCnt="4" custScaleX="2000000" custScaleY="2000000">
        <dgm:presLayoutVars>
          <dgm:bulletEnabled val="1"/>
        </dgm:presLayoutVars>
      </dgm:prSet>
      <dgm:spPr/>
      <dgm:t>
        <a:bodyPr/>
        <a:lstStyle/>
        <a:p>
          <a:endParaRPr lang="en-US"/>
        </a:p>
      </dgm:t>
    </dgm:pt>
    <dgm:pt modelId="{05EE1192-6297-4D28-B4EC-B3EC96C0DEFC}" type="pres">
      <dgm:prSet presAssocID="{BE2DF07E-0F80-492F-A6E5-F44F9108789B}" presName="sibTrans" presStyleCnt="0"/>
      <dgm:spPr/>
    </dgm:pt>
    <dgm:pt modelId="{1AE03D63-248B-4525-863E-B7E062A31895}" type="pres">
      <dgm:prSet presAssocID="{CDF7EC2F-BE67-4EA9-96F9-B86B456E71B6}" presName="node" presStyleLbl="node1" presStyleIdx="1" presStyleCnt="4" custScaleX="2000000" custScaleY="2000000">
        <dgm:presLayoutVars>
          <dgm:bulletEnabled val="1"/>
        </dgm:presLayoutVars>
      </dgm:prSet>
      <dgm:spPr/>
      <dgm:t>
        <a:bodyPr/>
        <a:lstStyle/>
        <a:p>
          <a:endParaRPr lang="en-US"/>
        </a:p>
      </dgm:t>
    </dgm:pt>
    <dgm:pt modelId="{ABED61AB-7582-47BC-AF39-1FC88C223E04}" type="pres">
      <dgm:prSet presAssocID="{B136936F-B58D-43FA-B72D-E4913E4687FD}" presName="sibTrans" presStyleCnt="0"/>
      <dgm:spPr/>
    </dgm:pt>
    <dgm:pt modelId="{E4534E90-B0C2-451B-A4B1-184D64919E7D}" type="pres">
      <dgm:prSet presAssocID="{220BEA6A-0256-4254-9621-2DEFE47CE5AD}" presName="node" presStyleLbl="node1" presStyleIdx="2" presStyleCnt="4" custScaleX="2000000" custScaleY="2000000">
        <dgm:presLayoutVars>
          <dgm:bulletEnabled val="1"/>
        </dgm:presLayoutVars>
      </dgm:prSet>
      <dgm:spPr/>
      <dgm:t>
        <a:bodyPr/>
        <a:lstStyle/>
        <a:p>
          <a:endParaRPr lang="en-US"/>
        </a:p>
      </dgm:t>
    </dgm:pt>
    <dgm:pt modelId="{16CF3EF5-54AD-4091-891A-C1856A445926}" type="pres">
      <dgm:prSet presAssocID="{195DFDAC-745E-4E69-A01D-0ACEE1AD4D9A}" presName="sibTrans" presStyleCnt="0"/>
      <dgm:spPr/>
    </dgm:pt>
    <dgm:pt modelId="{E6669F03-7290-4965-8B00-52D4D2782505}" type="pres">
      <dgm:prSet presAssocID="{FB990607-1D64-46AA-9D02-845C6D697105}" presName="node" presStyleLbl="node1" presStyleIdx="3" presStyleCnt="4" custScaleX="2000000" custScaleY="2000000">
        <dgm:presLayoutVars>
          <dgm:bulletEnabled val="1"/>
        </dgm:presLayoutVars>
      </dgm:prSet>
      <dgm:spPr/>
      <dgm:t>
        <a:bodyPr/>
        <a:lstStyle/>
        <a:p>
          <a:endParaRPr lang="en-US"/>
        </a:p>
      </dgm:t>
    </dgm:pt>
  </dgm:ptLst>
  <dgm:cxnLst>
    <dgm:cxn modelId="{725AD1C6-A612-41A5-88EB-134CE31E55DA}" type="presOf" srcId="{CDF7EC2F-BE67-4EA9-96F9-B86B456E71B6}" destId="{1AE03D63-248B-4525-863E-B7E062A31895}" srcOrd="0" destOrd="0" presId="urn:microsoft.com/office/officeart/2005/8/layout/default"/>
    <dgm:cxn modelId="{67C95BDD-4D6C-4276-A816-C823A72CE497}" type="presOf" srcId="{3DED50CB-583B-4914-8A10-5830080AE357}" destId="{9A98EEAF-784D-4DF2-8858-218C21A5956B}" srcOrd="0" destOrd="0" presId="urn:microsoft.com/office/officeart/2005/8/layout/default"/>
    <dgm:cxn modelId="{13C6375B-84EE-4249-9044-8FAC65026542}" type="presOf" srcId="{3C48A8B5-8FF0-4787-AB1A-C88E0361F017}" destId="{78465E42-4F03-4555-B339-09979044FFDF}" srcOrd="0" destOrd="0" presId="urn:microsoft.com/office/officeart/2005/8/layout/default"/>
    <dgm:cxn modelId="{1316FE51-EE7B-4F44-81DB-FB46BE7A8366}" srcId="{3C48A8B5-8FF0-4787-AB1A-C88E0361F017}" destId="{220BEA6A-0256-4254-9621-2DEFE47CE5AD}" srcOrd="2" destOrd="0" parTransId="{3E148FB7-BED9-4110-BFD7-F1BE587C9CEA}" sibTransId="{195DFDAC-745E-4E69-A01D-0ACEE1AD4D9A}"/>
    <dgm:cxn modelId="{C2B56C02-A205-49DA-B2D3-4ABF4265F62C}" type="presOf" srcId="{220BEA6A-0256-4254-9621-2DEFE47CE5AD}" destId="{E4534E90-B0C2-451B-A4B1-184D64919E7D}" srcOrd="0" destOrd="0" presId="urn:microsoft.com/office/officeart/2005/8/layout/default"/>
    <dgm:cxn modelId="{12A202B3-F14B-47E1-8F1C-767815AF4645}" srcId="{3C48A8B5-8FF0-4787-AB1A-C88E0361F017}" destId="{CDF7EC2F-BE67-4EA9-96F9-B86B456E71B6}" srcOrd="1" destOrd="0" parTransId="{94EF6739-3063-4A79-9F38-F2835CD6E757}" sibTransId="{B136936F-B58D-43FA-B72D-E4913E4687FD}"/>
    <dgm:cxn modelId="{947628B6-7781-438E-BCFB-E1CF26313504}" srcId="{3C48A8B5-8FF0-4787-AB1A-C88E0361F017}" destId="{3DED50CB-583B-4914-8A10-5830080AE357}" srcOrd="0" destOrd="0" parTransId="{778FA2C2-E7BA-42AC-B3BA-A0B10635E29E}" sibTransId="{BE2DF07E-0F80-492F-A6E5-F44F9108789B}"/>
    <dgm:cxn modelId="{7EAB538B-46D8-45A5-8056-CBCA058670C6}" type="presOf" srcId="{FB990607-1D64-46AA-9D02-845C6D697105}" destId="{E6669F03-7290-4965-8B00-52D4D2782505}" srcOrd="0" destOrd="0" presId="urn:microsoft.com/office/officeart/2005/8/layout/default"/>
    <dgm:cxn modelId="{0FEFE6B6-A057-4B3A-BA5C-6577E1A46E2E}" srcId="{3C48A8B5-8FF0-4787-AB1A-C88E0361F017}" destId="{FB990607-1D64-46AA-9D02-845C6D697105}" srcOrd="3" destOrd="0" parTransId="{BDABF993-5029-4844-843D-6AFA344BBBF1}" sibTransId="{F595DAF2-86DF-4AE1-80C8-4F1A8E25B18F}"/>
    <dgm:cxn modelId="{E4F75323-0627-4C0E-A53D-C29E89A8C6C1}" type="presParOf" srcId="{78465E42-4F03-4555-B339-09979044FFDF}" destId="{9A98EEAF-784D-4DF2-8858-218C21A5956B}" srcOrd="0" destOrd="0" presId="urn:microsoft.com/office/officeart/2005/8/layout/default"/>
    <dgm:cxn modelId="{1288CD8D-D373-4583-A854-CFA1E50B30A9}" type="presParOf" srcId="{78465E42-4F03-4555-B339-09979044FFDF}" destId="{05EE1192-6297-4D28-B4EC-B3EC96C0DEFC}" srcOrd="1" destOrd="0" presId="urn:microsoft.com/office/officeart/2005/8/layout/default"/>
    <dgm:cxn modelId="{9C248C16-A5A3-4898-81EC-F5A2205ABCE5}" type="presParOf" srcId="{78465E42-4F03-4555-B339-09979044FFDF}" destId="{1AE03D63-248B-4525-863E-B7E062A31895}" srcOrd="2" destOrd="0" presId="urn:microsoft.com/office/officeart/2005/8/layout/default"/>
    <dgm:cxn modelId="{0070AA23-C351-4CF8-8D7D-3A10B18A1BCE}" type="presParOf" srcId="{78465E42-4F03-4555-B339-09979044FFDF}" destId="{ABED61AB-7582-47BC-AF39-1FC88C223E04}" srcOrd="3" destOrd="0" presId="urn:microsoft.com/office/officeart/2005/8/layout/default"/>
    <dgm:cxn modelId="{D1AC1E72-4005-4FE1-8575-047C49C3FA16}" type="presParOf" srcId="{78465E42-4F03-4555-B339-09979044FFDF}" destId="{E4534E90-B0C2-451B-A4B1-184D64919E7D}" srcOrd="4" destOrd="0" presId="urn:microsoft.com/office/officeart/2005/8/layout/default"/>
    <dgm:cxn modelId="{49A5DF9F-5A4B-4939-89C5-81BC048231D8}" type="presParOf" srcId="{78465E42-4F03-4555-B339-09979044FFDF}" destId="{16CF3EF5-54AD-4091-891A-C1856A445926}" srcOrd="5" destOrd="0" presId="urn:microsoft.com/office/officeart/2005/8/layout/default"/>
    <dgm:cxn modelId="{AF806A2C-9D8C-46AB-BB4E-D13898E765C7}" type="presParOf" srcId="{78465E42-4F03-4555-B339-09979044FFDF}" destId="{E6669F03-7290-4965-8B00-52D4D278250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253EFC-A730-4313-8792-50D816986506}"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E2C6025F-A546-4C45-BA56-59959DA10151}">
      <dgm:prSet/>
      <dgm:spPr/>
      <dgm:t>
        <a:bodyPr/>
        <a:lstStyle/>
        <a:p>
          <a:r>
            <a:rPr lang="en-US"/>
            <a:t>Social health</a:t>
          </a:r>
        </a:p>
      </dgm:t>
    </dgm:pt>
    <dgm:pt modelId="{1D31ACCE-9148-42CA-8688-68DD1467F1FA}" type="parTrans" cxnId="{EFAEB5B4-6232-4878-A6B2-3BC5AC67FBE7}">
      <dgm:prSet/>
      <dgm:spPr/>
      <dgm:t>
        <a:bodyPr/>
        <a:lstStyle/>
        <a:p>
          <a:endParaRPr lang="en-US"/>
        </a:p>
      </dgm:t>
    </dgm:pt>
    <dgm:pt modelId="{C14F22CC-1FC7-410F-8326-4EBA8CD44CAE}" type="sibTrans" cxnId="{EFAEB5B4-6232-4878-A6B2-3BC5AC67FBE7}">
      <dgm:prSet/>
      <dgm:spPr/>
      <dgm:t>
        <a:bodyPr/>
        <a:lstStyle/>
        <a:p>
          <a:endParaRPr lang="en-US"/>
        </a:p>
      </dgm:t>
    </dgm:pt>
    <dgm:pt modelId="{2D21746B-014C-49F0-B903-D3D77A961F17}">
      <dgm:prSet/>
      <dgm:spPr/>
      <dgm:t>
        <a:bodyPr/>
        <a:lstStyle/>
        <a:p>
          <a:r>
            <a:rPr lang="en-US"/>
            <a:t>Emotional health </a:t>
          </a:r>
        </a:p>
      </dgm:t>
    </dgm:pt>
    <dgm:pt modelId="{A53F6B2B-B235-4E45-A3AB-DFF0540B8C00}" type="parTrans" cxnId="{BF4A78D6-FF84-432C-B6CF-EFCF1A829664}">
      <dgm:prSet/>
      <dgm:spPr/>
      <dgm:t>
        <a:bodyPr/>
        <a:lstStyle/>
        <a:p>
          <a:endParaRPr lang="en-US"/>
        </a:p>
      </dgm:t>
    </dgm:pt>
    <dgm:pt modelId="{CFBE83FC-56D5-44DC-B506-D89FCDCA163C}" type="sibTrans" cxnId="{BF4A78D6-FF84-432C-B6CF-EFCF1A829664}">
      <dgm:prSet/>
      <dgm:spPr/>
      <dgm:t>
        <a:bodyPr/>
        <a:lstStyle/>
        <a:p>
          <a:endParaRPr lang="en-US"/>
        </a:p>
      </dgm:t>
    </dgm:pt>
    <dgm:pt modelId="{8C48791E-E91C-41FE-8C83-5D1CD739B8F1}">
      <dgm:prSet/>
      <dgm:spPr/>
      <dgm:t>
        <a:bodyPr/>
        <a:lstStyle/>
        <a:p>
          <a:r>
            <a:rPr lang="en-US"/>
            <a:t>Physical/medical health</a:t>
          </a:r>
        </a:p>
      </dgm:t>
    </dgm:pt>
    <dgm:pt modelId="{189E1083-C8F0-4E23-8E7A-CDC7D44C77F0}" type="parTrans" cxnId="{9A0E5491-3A24-4184-8A4A-13E82A8FC8C2}">
      <dgm:prSet/>
      <dgm:spPr/>
      <dgm:t>
        <a:bodyPr/>
        <a:lstStyle/>
        <a:p>
          <a:endParaRPr lang="en-US"/>
        </a:p>
      </dgm:t>
    </dgm:pt>
    <dgm:pt modelId="{54FD232A-7671-4316-8089-AD9C91DB41A0}" type="sibTrans" cxnId="{9A0E5491-3A24-4184-8A4A-13E82A8FC8C2}">
      <dgm:prSet/>
      <dgm:spPr/>
      <dgm:t>
        <a:bodyPr/>
        <a:lstStyle/>
        <a:p>
          <a:endParaRPr lang="en-US"/>
        </a:p>
      </dgm:t>
    </dgm:pt>
    <dgm:pt modelId="{576D0271-9B48-4996-B76A-DA398869A339}">
      <dgm:prSet/>
      <dgm:spPr/>
      <dgm:t>
        <a:bodyPr/>
        <a:lstStyle/>
        <a:p>
          <a:r>
            <a:rPr lang="en-US"/>
            <a:t>Cognitive health </a:t>
          </a:r>
        </a:p>
      </dgm:t>
    </dgm:pt>
    <dgm:pt modelId="{AC82CB2A-E612-486D-B86D-5B1503CCA0C6}" type="parTrans" cxnId="{17DA51C3-5660-4BE6-AE13-F4AA4D6040A4}">
      <dgm:prSet/>
      <dgm:spPr/>
      <dgm:t>
        <a:bodyPr/>
        <a:lstStyle/>
        <a:p>
          <a:endParaRPr lang="en-US"/>
        </a:p>
      </dgm:t>
    </dgm:pt>
    <dgm:pt modelId="{4F4DEDBE-6263-422D-9BCE-E7EFF2BDDDD3}" type="sibTrans" cxnId="{17DA51C3-5660-4BE6-AE13-F4AA4D6040A4}">
      <dgm:prSet/>
      <dgm:spPr/>
      <dgm:t>
        <a:bodyPr/>
        <a:lstStyle/>
        <a:p>
          <a:endParaRPr lang="en-US"/>
        </a:p>
      </dgm:t>
    </dgm:pt>
    <dgm:pt modelId="{42A5C063-1534-4041-99EB-FDCBC7EA7445}" type="pres">
      <dgm:prSet presAssocID="{9A253EFC-A730-4313-8792-50D816986506}" presName="hierChild1" presStyleCnt="0">
        <dgm:presLayoutVars>
          <dgm:chPref val="1"/>
          <dgm:dir/>
          <dgm:animOne val="branch"/>
          <dgm:animLvl val="lvl"/>
          <dgm:resizeHandles/>
        </dgm:presLayoutVars>
      </dgm:prSet>
      <dgm:spPr/>
      <dgm:t>
        <a:bodyPr/>
        <a:lstStyle/>
        <a:p>
          <a:endParaRPr lang="en-US"/>
        </a:p>
      </dgm:t>
    </dgm:pt>
    <dgm:pt modelId="{E20FA93B-BD6C-4AA0-BAA6-08F47B1E41CB}" type="pres">
      <dgm:prSet presAssocID="{E2C6025F-A546-4C45-BA56-59959DA10151}" presName="hierRoot1" presStyleCnt="0"/>
      <dgm:spPr/>
    </dgm:pt>
    <dgm:pt modelId="{B7BACE17-EB43-4801-9D5E-AB9DB0B8DAB7}" type="pres">
      <dgm:prSet presAssocID="{E2C6025F-A546-4C45-BA56-59959DA10151}" presName="composite" presStyleCnt="0"/>
      <dgm:spPr/>
    </dgm:pt>
    <dgm:pt modelId="{7936ABA5-11A3-485E-9EF4-9C56435B24B3}" type="pres">
      <dgm:prSet presAssocID="{E2C6025F-A546-4C45-BA56-59959DA10151}" presName="background" presStyleLbl="node0" presStyleIdx="0" presStyleCnt="4"/>
      <dgm:spPr/>
    </dgm:pt>
    <dgm:pt modelId="{A9953876-0670-45C3-AE44-C8096DBB35E9}" type="pres">
      <dgm:prSet presAssocID="{E2C6025F-A546-4C45-BA56-59959DA10151}" presName="text" presStyleLbl="fgAcc0" presStyleIdx="0" presStyleCnt="4">
        <dgm:presLayoutVars>
          <dgm:chPref val="3"/>
        </dgm:presLayoutVars>
      </dgm:prSet>
      <dgm:spPr/>
      <dgm:t>
        <a:bodyPr/>
        <a:lstStyle/>
        <a:p>
          <a:endParaRPr lang="en-US"/>
        </a:p>
      </dgm:t>
    </dgm:pt>
    <dgm:pt modelId="{B862923A-70FB-4230-9C46-F14DF623A912}" type="pres">
      <dgm:prSet presAssocID="{E2C6025F-A546-4C45-BA56-59959DA10151}" presName="hierChild2" presStyleCnt="0"/>
      <dgm:spPr/>
    </dgm:pt>
    <dgm:pt modelId="{375638AD-80DA-4A07-A884-07D590582691}" type="pres">
      <dgm:prSet presAssocID="{2D21746B-014C-49F0-B903-D3D77A961F17}" presName="hierRoot1" presStyleCnt="0"/>
      <dgm:spPr/>
    </dgm:pt>
    <dgm:pt modelId="{38801548-35E1-404F-B0A8-1531F6B46FCA}" type="pres">
      <dgm:prSet presAssocID="{2D21746B-014C-49F0-B903-D3D77A961F17}" presName="composite" presStyleCnt="0"/>
      <dgm:spPr/>
    </dgm:pt>
    <dgm:pt modelId="{42C50BCC-B8CE-4122-A8FE-E9719E0F7313}" type="pres">
      <dgm:prSet presAssocID="{2D21746B-014C-49F0-B903-D3D77A961F17}" presName="background" presStyleLbl="node0" presStyleIdx="1" presStyleCnt="4"/>
      <dgm:spPr/>
    </dgm:pt>
    <dgm:pt modelId="{F76E0DB9-AB1B-4F83-8D8D-38B2D0D859D3}" type="pres">
      <dgm:prSet presAssocID="{2D21746B-014C-49F0-B903-D3D77A961F17}" presName="text" presStyleLbl="fgAcc0" presStyleIdx="1" presStyleCnt="4">
        <dgm:presLayoutVars>
          <dgm:chPref val="3"/>
        </dgm:presLayoutVars>
      </dgm:prSet>
      <dgm:spPr/>
      <dgm:t>
        <a:bodyPr/>
        <a:lstStyle/>
        <a:p>
          <a:endParaRPr lang="en-US"/>
        </a:p>
      </dgm:t>
    </dgm:pt>
    <dgm:pt modelId="{96B5F97A-36B4-466E-B1F9-D2071719D459}" type="pres">
      <dgm:prSet presAssocID="{2D21746B-014C-49F0-B903-D3D77A961F17}" presName="hierChild2" presStyleCnt="0"/>
      <dgm:spPr/>
    </dgm:pt>
    <dgm:pt modelId="{B11B803B-964F-4F72-94CC-A9B56DE78792}" type="pres">
      <dgm:prSet presAssocID="{8C48791E-E91C-41FE-8C83-5D1CD739B8F1}" presName="hierRoot1" presStyleCnt="0"/>
      <dgm:spPr/>
    </dgm:pt>
    <dgm:pt modelId="{D7A02D82-4F9B-4E24-8D5A-A1B9940FE870}" type="pres">
      <dgm:prSet presAssocID="{8C48791E-E91C-41FE-8C83-5D1CD739B8F1}" presName="composite" presStyleCnt="0"/>
      <dgm:spPr/>
    </dgm:pt>
    <dgm:pt modelId="{A80F454F-41F2-4351-8F69-112A1A145440}" type="pres">
      <dgm:prSet presAssocID="{8C48791E-E91C-41FE-8C83-5D1CD739B8F1}" presName="background" presStyleLbl="node0" presStyleIdx="2" presStyleCnt="4"/>
      <dgm:spPr/>
    </dgm:pt>
    <dgm:pt modelId="{132817B1-74C1-4C03-B032-46E1B4E624D4}" type="pres">
      <dgm:prSet presAssocID="{8C48791E-E91C-41FE-8C83-5D1CD739B8F1}" presName="text" presStyleLbl="fgAcc0" presStyleIdx="2" presStyleCnt="4">
        <dgm:presLayoutVars>
          <dgm:chPref val="3"/>
        </dgm:presLayoutVars>
      </dgm:prSet>
      <dgm:spPr/>
      <dgm:t>
        <a:bodyPr/>
        <a:lstStyle/>
        <a:p>
          <a:endParaRPr lang="en-US"/>
        </a:p>
      </dgm:t>
    </dgm:pt>
    <dgm:pt modelId="{3540644B-C0ED-44A0-98F5-071987C4EF6F}" type="pres">
      <dgm:prSet presAssocID="{8C48791E-E91C-41FE-8C83-5D1CD739B8F1}" presName="hierChild2" presStyleCnt="0"/>
      <dgm:spPr/>
    </dgm:pt>
    <dgm:pt modelId="{6075FFB4-C8AE-4202-8335-243C0FD20D82}" type="pres">
      <dgm:prSet presAssocID="{576D0271-9B48-4996-B76A-DA398869A339}" presName="hierRoot1" presStyleCnt="0"/>
      <dgm:spPr/>
    </dgm:pt>
    <dgm:pt modelId="{A94CEE26-1D5E-458C-B278-8F8FCF598144}" type="pres">
      <dgm:prSet presAssocID="{576D0271-9B48-4996-B76A-DA398869A339}" presName="composite" presStyleCnt="0"/>
      <dgm:spPr/>
    </dgm:pt>
    <dgm:pt modelId="{A494E165-ABC4-4DA1-BF69-AAD4EF94185A}" type="pres">
      <dgm:prSet presAssocID="{576D0271-9B48-4996-B76A-DA398869A339}" presName="background" presStyleLbl="node0" presStyleIdx="3" presStyleCnt="4"/>
      <dgm:spPr/>
    </dgm:pt>
    <dgm:pt modelId="{B57A8860-DFC3-4739-A919-5AF7997B0F3C}" type="pres">
      <dgm:prSet presAssocID="{576D0271-9B48-4996-B76A-DA398869A339}" presName="text" presStyleLbl="fgAcc0" presStyleIdx="3" presStyleCnt="4">
        <dgm:presLayoutVars>
          <dgm:chPref val="3"/>
        </dgm:presLayoutVars>
      </dgm:prSet>
      <dgm:spPr/>
      <dgm:t>
        <a:bodyPr/>
        <a:lstStyle/>
        <a:p>
          <a:endParaRPr lang="en-US"/>
        </a:p>
      </dgm:t>
    </dgm:pt>
    <dgm:pt modelId="{F8E4C638-2F36-44E4-945D-5E3CF852D74A}" type="pres">
      <dgm:prSet presAssocID="{576D0271-9B48-4996-B76A-DA398869A339}" presName="hierChild2" presStyleCnt="0"/>
      <dgm:spPr/>
    </dgm:pt>
  </dgm:ptLst>
  <dgm:cxnLst>
    <dgm:cxn modelId="{9A0E5491-3A24-4184-8A4A-13E82A8FC8C2}" srcId="{9A253EFC-A730-4313-8792-50D816986506}" destId="{8C48791E-E91C-41FE-8C83-5D1CD739B8F1}" srcOrd="2" destOrd="0" parTransId="{189E1083-C8F0-4E23-8E7A-CDC7D44C77F0}" sibTransId="{54FD232A-7671-4316-8089-AD9C91DB41A0}"/>
    <dgm:cxn modelId="{B9B33F7E-9B37-4C1F-B7F2-632E8E946B28}" type="presOf" srcId="{8C48791E-E91C-41FE-8C83-5D1CD739B8F1}" destId="{132817B1-74C1-4C03-B032-46E1B4E624D4}" srcOrd="0" destOrd="0" presId="urn:microsoft.com/office/officeart/2005/8/layout/hierarchy1"/>
    <dgm:cxn modelId="{DDA5D8DE-B7DA-4642-8FB1-EA6F40D4F71B}" type="presOf" srcId="{E2C6025F-A546-4C45-BA56-59959DA10151}" destId="{A9953876-0670-45C3-AE44-C8096DBB35E9}" srcOrd="0" destOrd="0" presId="urn:microsoft.com/office/officeart/2005/8/layout/hierarchy1"/>
    <dgm:cxn modelId="{EFAEB5B4-6232-4878-A6B2-3BC5AC67FBE7}" srcId="{9A253EFC-A730-4313-8792-50D816986506}" destId="{E2C6025F-A546-4C45-BA56-59959DA10151}" srcOrd="0" destOrd="0" parTransId="{1D31ACCE-9148-42CA-8688-68DD1467F1FA}" sibTransId="{C14F22CC-1FC7-410F-8326-4EBA8CD44CAE}"/>
    <dgm:cxn modelId="{16BCDDEC-4973-4AB8-B6FD-BCA2C371C273}" type="presOf" srcId="{576D0271-9B48-4996-B76A-DA398869A339}" destId="{B57A8860-DFC3-4739-A919-5AF7997B0F3C}" srcOrd="0" destOrd="0" presId="urn:microsoft.com/office/officeart/2005/8/layout/hierarchy1"/>
    <dgm:cxn modelId="{BF4A78D6-FF84-432C-B6CF-EFCF1A829664}" srcId="{9A253EFC-A730-4313-8792-50D816986506}" destId="{2D21746B-014C-49F0-B903-D3D77A961F17}" srcOrd="1" destOrd="0" parTransId="{A53F6B2B-B235-4E45-A3AB-DFF0540B8C00}" sibTransId="{CFBE83FC-56D5-44DC-B506-D89FCDCA163C}"/>
    <dgm:cxn modelId="{17DA51C3-5660-4BE6-AE13-F4AA4D6040A4}" srcId="{9A253EFC-A730-4313-8792-50D816986506}" destId="{576D0271-9B48-4996-B76A-DA398869A339}" srcOrd="3" destOrd="0" parTransId="{AC82CB2A-E612-486D-B86D-5B1503CCA0C6}" sibTransId="{4F4DEDBE-6263-422D-9BCE-E7EFF2BDDDD3}"/>
    <dgm:cxn modelId="{24F4B187-C9BC-4F67-B285-F0B78551A503}" type="presOf" srcId="{9A253EFC-A730-4313-8792-50D816986506}" destId="{42A5C063-1534-4041-99EB-FDCBC7EA7445}" srcOrd="0" destOrd="0" presId="urn:microsoft.com/office/officeart/2005/8/layout/hierarchy1"/>
    <dgm:cxn modelId="{67CF6E2B-9522-48E2-B7CD-85EE034800B7}" type="presOf" srcId="{2D21746B-014C-49F0-B903-D3D77A961F17}" destId="{F76E0DB9-AB1B-4F83-8D8D-38B2D0D859D3}" srcOrd="0" destOrd="0" presId="urn:microsoft.com/office/officeart/2005/8/layout/hierarchy1"/>
    <dgm:cxn modelId="{85D901AE-E7A1-4D74-8DD2-DCA8AF8A7432}" type="presParOf" srcId="{42A5C063-1534-4041-99EB-FDCBC7EA7445}" destId="{E20FA93B-BD6C-4AA0-BAA6-08F47B1E41CB}" srcOrd="0" destOrd="0" presId="urn:microsoft.com/office/officeart/2005/8/layout/hierarchy1"/>
    <dgm:cxn modelId="{3E47EA0C-A0E5-4C67-988B-CB260DDF42A9}" type="presParOf" srcId="{E20FA93B-BD6C-4AA0-BAA6-08F47B1E41CB}" destId="{B7BACE17-EB43-4801-9D5E-AB9DB0B8DAB7}" srcOrd="0" destOrd="0" presId="urn:microsoft.com/office/officeart/2005/8/layout/hierarchy1"/>
    <dgm:cxn modelId="{15E4CB0E-1BA8-46BD-A3B8-90A5675F5CCC}" type="presParOf" srcId="{B7BACE17-EB43-4801-9D5E-AB9DB0B8DAB7}" destId="{7936ABA5-11A3-485E-9EF4-9C56435B24B3}" srcOrd="0" destOrd="0" presId="urn:microsoft.com/office/officeart/2005/8/layout/hierarchy1"/>
    <dgm:cxn modelId="{402759D9-1A26-4F52-AF99-5B0B7268D554}" type="presParOf" srcId="{B7BACE17-EB43-4801-9D5E-AB9DB0B8DAB7}" destId="{A9953876-0670-45C3-AE44-C8096DBB35E9}" srcOrd="1" destOrd="0" presId="urn:microsoft.com/office/officeart/2005/8/layout/hierarchy1"/>
    <dgm:cxn modelId="{542EE750-70EC-42B0-81DC-CDE6C7A4DBD4}" type="presParOf" srcId="{E20FA93B-BD6C-4AA0-BAA6-08F47B1E41CB}" destId="{B862923A-70FB-4230-9C46-F14DF623A912}" srcOrd="1" destOrd="0" presId="urn:microsoft.com/office/officeart/2005/8/layout/hierarchy1"/>
    <dgm:cxn modelId="{14B2EDE2-7EF4-46FA-A4BF-52577D920632}" type="presParOf" srcId="{42A5C063-1534-4041-99EB-FDCBC7EA7445}" destId="{375638AD-80DA-4A07-A884-07D590582691}" srcOrd="1" destOrd="0" presId="urn:microsoft.com/office/officeart/2005/8/layout/hierarchy1"/>
    <dgm:cxn modelId="{E0092928-000D-4DD9-8584-E945155A1BA4}" type="presParOf" srcId="{375638AD-80DA-4A07-A884-07D590582691}" destId="{38801548-35E1-404F-B0A8-1531F6B46FCA}" srcOrd="0" destOrd="0" presId="urn:microsoft.com/office/officeart/2005/8/layout/hierarchy1"/>
    <dgm:cxn modelId="{B717D11D-133B-486E-928C-EFCB686C54C1}" type="presParOf" srcId="{38801548-35E1-404F-B0A8-1531F6B46FCA}" destId="{42C50BCC-B8CE-4122-A8FE-E9719E0F7313}" srcOrd="0" destOrd="0" presId="urn:microsoft.com/office/officeart/2005/8/layout/hierarchy1"/>
    <dgm:cxn modelId="{D099485A-5FA3-4BFB-BB4F-B494CC85D5EE}" type="presParOf" srcId="{38801548-35E1-404F-B0A8-1531F6B46FCA}" destId="{F76E0DB9-AB1B-4F83-8D8D-38B2D0D859D3}" srcOrd="1" destOrd="0" presId="urn:microsoft.com/office/officeart/2005/8/layout/hierarchy1"/>
    <dgm:cxn modelId="{2892FCB3-59FF-4346-A795-577FD5B26DCD}" type="presParOf" srcId="{375638AD-80DA-4A07-A884-07D590582691}" destId="{96B5F97A-36B4-466E-B1F9-D2071719D459}" srcOrd="1" destOrd="0" presId="urn:microsoft.com/office/officeart/2005/8/layout/hierarchy1"/>
    <dgm:cxn modelId="{BFB79AC1-E175-435B-8AB5-1F7DAE734B70}" type="presParOf" srcId="{42A5C063-1534-4041-99EB-FDCBC7EA7445}" destId="{B11B803B-964F-4F72-94CC-A9B56DE78792}" srcOrd="2" destOrd="0" presId="urn:microsoft.com/office/officeart/2005/8/layout/hierarchy1"/>
    <dgm:cxn modelId="{B927FF1A-71E6-4AF0-9119-AE435CC380DC}" type="presParOf" srcId="{B11B803B-964F-4F72-94CC-A9B56DE78792}" destId="{D7A02D82-4F9B-4E24-8D5A-A1B9940FE870}" srcOrd="0" destOrd="0" presId="urn:microsoft.com/office/officeart/2005/8/layout/hierarchy1"/>
    <dgm:cxn modelId="{083191C8-11EA-45D2-BC5E-EECC1D9C9297}" type="presParOf" srcId="{D7A02D82-4F9B-4E24-8D5A-A1B9940FE870}" destId="{A80F454F-41F2-4351-8F69-112A1A145440}" srcOrd="0" destOrd="0" presId="urn:microsoft.com/office/officeart/2005/8/layout/hierarchy1"/>
    <dgm:cxn modelId="{520CC37F-DEA7-4A9E-8C79-EB1F37DFF8B0}" type="presParOf" srcId="{D7A02D82-4F9B-4E24-8D5A-A1B9940FE870}" destId="{132817B1-74C1-4C03-B032-46E1B4E624D4}" srcOrd="1" destOrd="0" presId="urn:microsoft.com/office/officeart/2005/8/layout/hierarchy1"/>
    <dgm:cxn modelId="{01A33887-B967-4EA2-BE02-2952D75EBE71}" type="presParOf" srcId="{B11B803B-964F-4F72-94CC-A9B56DE78792}" destId="{3540644B-C0ED-44A0-98F5-071987C4EF6F}" srcOrd="1" destOrd="0" presId="urn:microsoft.com/office/officeart/2005/8/layout/hierarchy1"/>
    <dgm:cxn modelId="{F386145C-4A0D-44CC-9BCA-D598B61AD2BB}" type="presParOf" srcId="{42A5C063-1534-4041-99EB-FDCBC7EA7445}" destId="{6075FFB4-C8AE-4202-8335-243C0FD20D82}" srcOrd="3" destOrd="0" presId="urn:microsoft.com/office/officeart/2005/8/layout/hierarchy1"/>
    <dgm:cxn modelId="{1417609D-3245-432F-8170-AFB3023FF534}" type="presParOf" srcId="{6075FFB4-C8AE-4202-8335-243C0FD20D82}" destId="{A94CEE26-1D5E-458C-B278-8F8FCF598144}" srcOrd="0" destOrd="0" presId="urn:microsoft.com/office/officeart/2005/8/layout/hierarchy1"/>
    <dgm:cxn modelId="{5C5815F7-011A-46C1-B3E7-7AB7BA96956F}" type="presParOf" srcId="{A94CEE26-1D5E-458C-B278-8F8FCF598144}" destId="{A494E165-ABC4-4DA1-BF69-AAD4EF94185A}" srcOrd="0" destOrd="0" presId="urn:microsoft.com/office/officeart/2005/8/layout/hierarchy1"/>
    <dgm:cxn modelId="{BA5A383B-52DB-4BFD-B65F-80F8CE5AEA15}" type="presParOf" srcId="{A94CEE26-1D5E-458C-B278-8F8FCF598144}" destId="{B57A8860-DFC3-4739-A919-5AF7997B0F3C}" srcOrd="1" destOrd="0" presId="urn:microsoft.com/office/officeart/2005/8/layout/hierarchy1"/>
    <dgm:cxn modelId="{38E9F63A-ACDB-44EE-9032-A204FA98C868}" type="presParOf" srcId="{6075FFB4-C8AE-4202-8335-243C0FD20D82}" destId="{F8E4C638-2F36-44E4-945D-5E3CF852D74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5983BE9-DCF0-44F1-AE14-F874D833C1E3}"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2EAAB376-80D3-43A2-872C-251A0388CF0A}">
      <dgm:prSet/>
      <dgm:spPr/>
      <dgm:t>
        <a:bodyPr/>
        <a:lstStyle/>
        <a:p>
          <a:r>
            <a:rPr lang="en-US"/>
            <a:t>Common concerns:</a:t>
          </a:r>
        </a:p>
      </dgm:t>
    </dgm:pt>
    <dgm:pt modelId="{87788607-7DC1-4ACB-BF54-EC207595FE96}" type="parTrans" cxnId="{9BD04620-A4FB-4D14-838D-DE10CB92B6AD}">
      <dgm:prSet/>
      <dgm:spPr/>
      <dgm:t>
        <a:bodyPr/>
        <a:lstStyle/>
        <a:p>
          <a:endParaRPr lang="en-US"/>
        </a:p>
      </dgm:t>
    </dgm:pt>
    <dgm:pt modelId="{2A8CBA84-2013-4D77-B0F8-0B0458B8414E}" type="sibTrans" cxnId="{9BD04620-A4FB-4D14-838D-DE10CB92B6AD}">
      <dgm:prSet/>
      <dgm:spPr/>
      <dgm:t>
        <a:bodyPr/>
        <a:lstStyle/>
        <a:p>
          <a:endParaRPr lang="en-US"/>
        </a:p>
      </dgm:t>
    </dgm:pt>
    <dgm:pt modelId="{1AAAE3E6-58C4-40FC-A19B-2E65E5FB53B5}">
      <dgm:prSet/>
      <dgm:spPr/>
      <dgm:t>
        <a:bodyPr/>
        <a:lstStyle/>
        <a:p>
          <a:r>
            <a:rPr lang="en-US"/>
            <a:t>Trouble with finances</a:t>
          </a:r>
        </a:p>
      </dgm:t>
    </dgm:pt>
    <dgm:pt modelId="{5FE484E5-72D1-44E0-AA90-919DBDD5AA9C}" type="parTrans" cxnId="{9882A8D8-0F7E-4AF2-842C-FFC8F7023015}">
      <dgm:prSet/>
      <dgm:spPr/>
      <dgm:t>
        <a:bodyPr/>
        <a:lstStyle/>
        <a:p>
          <a:endParaRPr lang="en-US"/>
        </a:p>
      </dgm:t>
    </dgm:pt>
    <dgm:pt modelId="{C81F7508-8398-4591-AACD-E3E13D034CF4}" type="sibTrans" cxnId="{9882A8D8-0F7E-4AF2-842C-FFC8F7023015}">
      <dgm:prSet/>
      <dgm:spPr/>
      <dgm:t>
        <a:bodyPr/>
        <a:lstStyle/>
        <a:p>
          <a:endParaRPr lang="en-US"/>
        </a:p>
      </dgm:t>
    </dgm:pt>
    <dgm:pt modelId="{4F3E5211-8A34-4412-9F4A-D2219A788727}">
      <dgm:prSet/>
      <dgm:spPr/>
      <dgm:t>
        <a:bodyPr/>
        <a:lstStyle/>
        <a:p>
          <a:r>
            <a:rPr lang="en-US"/>
            <a:t>Giving up a career to serve as a caregiver for their servicemember (vocation) </a:t>
          </a:r>
        </a:p>
      </dgm:t>
    </dgm:pt>
    <dgm:pt modelId="{A2DF2C2C-4689-46C2-9C0C-213F95AF187A}" type="parTrans" cxnId="{DF5268F1-78F5-4EFA-804B-0C2E60865678}">
      <dgm:prSet/>
      <dgm:spPr/>
      <dgm:t>
        <a:bodyPr/>
        <a:lstStyle/>
        <a:p>
          <a:endParaRPr lang="en-US"/>
        </a:p>
      </dgm:t>
    </dgm:pt>
    <dgm:pt modelId="{6DFAAD25-4842-4185-BCEC-9EE7DF74759D}" type="sibTrans" cxnId="{DF5268F1-78F5-4EFA-804B-0C2E60865678}">
      <dgm:prSet/>
      <dgm:spPr/>
      <dgm:t>
        <a:bodyPr/>
        <a:lstStyle/>
        <a:p>
          <a:endParaRPr lang="en-US"/>
        </a:p>
      </dgm:t>
    </dgm:pt>
    <dgm:pt modelId="{AC70E999-C6B6-4707-B87F-B707D10C708D}">
      <dgm:prSet/>
      <dgm:spPr/>
      <dgm:t>
        <a:bodyPr/>
        <a:lstStyle/>
        <a:p>
          <a:r>
            <a:rPr lang="en-US"/>
            <a:t>Being a caregiver has changed their social roles</a:t>
          </a:r>
        </a:p>
      </dgm:t>
    </dgm:pt>
    <dgm:pt modelId="{B7780100-763A-411F-B3EA-918133EFABE0}" type="parTrans" cxnId="{98A1AADD-6E6F-4894-917E-A8B9CA47FF8E}">
      <dgm:prSet/>
      <dgm:spPr/>
      <dgm:t>
        <a:bodyPr/>
        <a:lstStyle/>
        <a:p>
          <a:endParaRPr lang="en-US"/>
        </a:p>
      </dgm:t>
    </dgm:pt>
    <dgm:pt modelId="{A0BEF0A7-C600-4B47-97B1-A3593BA54CF6}" type="sibTrans" cxnId="{98A1AADD-6E6F-4894-917E-A8B9CA47FF8E}">
      <dgm:prSet/>
      <dgm:spPr/>
      <dgm:t>
        <a:bodyPr/>
        <a:lstStyle/>
        <a:p>
          <a:endParaRPr lang="en-US"/>
        </a:p>
      </dgm:t>
    </dgm:pt>
    <dgm:pt modelId="{F46E098D-B0B1-49AE-964B-E1C82C020425}">
      <dgm:prSet/>
      <dgm:spPr/>
      <dgm:t>
        <a:bodyPr/>
        <a:lstStyle/>
        <a:p>
          <a:r>
            <a:rPr lang="en-US" dirty="0"/>
            <a:t>Affected other social systems (family and friend relationships)</a:t>
          </a:r>
        </a:p>
      </dgm:t>
    </dgm:pt>
    <dgm:pt modelId="{1F83865F-5221-4288-A6DC-2E19A7BBB633}" type="parTrans" cxnId="{76DB6C98-8890-40E1-BCBD-90266C35EB79}">
      <dgm:prSet/>
      <dgm:spPr/>
      <dgm:t>
        <a:bodyPr/>
        <a:lstStyle/>
        <a:p>
          <a:endParaRPr lang="en-US"/>
        </a:p>
      </dgm:t>
    </dgm:pt>
    <dgm:pt modelId="{29D955A2-D117-4330-AF97-FBF741577D2E}" type="sibTrans" cxnId="{76DB6C98-8890-40E1-BCBD-90266C35EB79}">
      <dgm:prSet/>
      <dgm:spPr/>
      <dgm:t>
        <a:bodyPr/>
        <a:lstStyle/>
        <a:p>
          <a:endParaRPr lang="en-US"/>
        </a:p>
      </dgm:t>
    </dgm:pt>
    <dgm:pt modelId="{E9DA5D58-E656-4211-9735-4403768055B0}">
      <dgm:prSet/>
      <dgm:spPr/>
      <dgm:t>
        <a:bodyPr/>
        <a:lstStyle/>
        <a:p>
          <a:r>
            <a:rPr lang="en-US"/>
            <a:t>Uncertain of how hard to push the servicemember </a:t>
          </a:r>
        </a:p>
      </dgm:t>
    </dgm:pt>
    <dgm:pt modelId="{08340FCB-825F-4EE2-B4C1-2B282D85C64E}" type="parTrans" cxnId="{8CAB670B-46CA-4CB8-8865-6A73FDCEF2A5}">
      <dgm:prSet/>
      <dgm:spPr/>
      <dgm:t>
        <a:bodyPr/>
        <a:lstStyle/>
        <a:p>
          <a:endParaRPr lang="en-US"/>
        </a:p>
      </dgm:t>
    </dgm:pt>
    <dgm:pt modelId="{C179CD6C-42AE-46FF-BBCA-37C1E1551D94}" type="sibTrans" cxnId="{8CAB670B-46CA-4CB8-8865-6A73FDCEF2A5}">
      <dgm:prSet/>
      <dgm:spPr/>
      <dgm:t>
        <a:bodyPr/>
        <a:lstStyle/>
        <a:p>
          <a:endParaRPr lang="en-US"/>
        </a:p>
      </dgm:t>
    </dgm:pt>
    <dgm:pt modelId="{4B320B32-C30A-4A0F-B756-FD7CC7AEE2FC}">
      <dgm:prSet/>
      <dgm:spPr/>
      <dgm:t>
        <a:bodyPr/>
        <a:lstStyle/>
        <a:p>
          <a:r>
            <a:rPr lang="en-US"/>
            <a:t>Changes in social roles:</a:t>
          </a:r>
        </a:p>
      </dgm:t>
    </dgm:pt>
    <dgm:pt modelId="{A0A3C411-804D-4968-A675-3E13FFDF44D9}" type="parTrans" cxnId="{6059EC49-0207-446E-BB63-2E1CC02329B4}">
      <dgm:prSet/>
      <dgm:spPr/>
      <dgm:t>
        <a:bodyPr/>
        <a:lstStyle/>
        <a:p>
          <a:endParaRPr lang="en-US"/>
        </a:p>
      </dgm:t>
    </dgm:pt>
    <dgm:pt modelId="{3B8DDF25-897E-4A53-8B04-3D3547475BD4}" type="sibTrans" cxnId="{6059EC49-0207-446E-BB63-2E1CC02329B4}">
      <dgm:prSet/>
      <dgm:spPr/>
      <dgm:t>
        <a:bodyPr/>
        <a:lstStyle/>
        <a:p>
          <a:endParaRPr lang="en-US"/>
        </a:p>
      </dgm:t>
    </dgm:pt>
    <dgm:pt modelId="{67C1B897-FC3B-4EBC-8DF5-C8C0FBBFD02F}">
      <dgm:prSet/>
      <dgm:spPr/>
      <dgm:t>
        <a:bodyPr/>
        <a:lstStyle/>
        <a:p>
          <a:r>
            <a:rPr lang="en-US"/>
            <a:t>Difficulty switching back and forth from spouse to caregiver</a:t>
          </a:r>
        </a:p>
      </dgm:t>
    </dgm:pt>
    <dgm:pt modelId="{D059C3FA-956B-44BD-BA07-6CDCC39B606D}" type="parTrans" cxnId="{7DE154B4-5D70-452B-AB87-FF8515E1EB12}">
      <dgm:prSet/>
      <dgm:spPr/>
      <dgm:t>
        <a:bodyPr/>
        <a:lstStyle/>
        <a:p>
          <a:endParaRPr lang="en-US"/>
        </a:p>
      </dgm:t>
    </dgm:pt>
    <dgm:pt modelId="{9C50CBBA-8D77-47A4-8494-EA71E6352ABB}" type="sibTrans" cxnId="{7DE154B4-5D70-452B-AB87-FF8515E1EB12}">
      <dgm:prSet/>
      <dgm:spPr/>
      <dgm:t>
        <a:bodyPr/>
        <a:lstStyle/>
        <a:p>
          <a:endParaRPr lang="en-US"/>
        </a:p>
      </dgm:t>
    </dgm:pt>
    <dgm:pt modelId="{D5CD518D-6525-482C-B2BD-3330617931C8}">
      <dgm:prSet/>
      <dgm:spPr/>
      <dgm:t>
        <a:bodyPr/>
        <a:lstStyle/>
        <a:p>
          <a:r>
            <a:rPr lang="en-US"/>
            <a:t>Having to manage another person who was previously independent</a:t>
          </a:r>
        </a:p>
      </dgm:t>
    </dgm:pt>
    <dgm:pt modelId="{F7EBA23C-89F0-4174-9ABD-783123E5D93B}" type="parTrans" cxnId="{627F37D3-203A-4B79-9C94-819C7D6840F4}">
      <dgm:prSet/>
      <dgm:spPr/>
      <dgm:t>
        <a:bodyPr/>
        <a:lstStyle/>
        <a:p>
          <a:endParaRPr lang="en-US"/>
        </a:p>
      </dgm:t>
    </dgm:pt>
    <dgm:pt modelId="{A4800C3C-6952-4B37-A3EC-65B5A4CB8EF6}" type="sibTrans" cxnId="{627F37D3-203A-4B79-9C94-819C7D6840F4}">
      <dgm:prSet/>
      <dgm:spPr/>
      <dgm:t>
        <a:bodyPr/>
        <a:lstStyle/>
        <a:p>
          <a:endParaRPr lang="en-US"/>
        </a:p>
      </dgm:t>
    </dgm:pt>
    <dgm:pt modelId="{38D73770-7A74-45EE-A2F3-1DA39C6DCCA9}">
      <dgm:prSet/>
      <dgm:spPr/>
      <dgm:t>
        <a:bodyPr/>
        <a:lstStyle/>
        <a:p>
          <a:r>
            <a:rPr lang="en-US"/>
            <a:t>Family disruption</a:t>
          </a:r>
        </a:p>
      </dgm:t>
    </dgm:pt>
    <dgm:pt modelId="{95FD67D8-56DD-4BED-900F-E91A1BE5D83C}" type="parTrans" cxnId="{A78CFB04-EB90-42C5-B88F-7CB28FEB86F6}">
      <dgm:prSet/>
      <dgm:spPr/>
      <dgm:t>
        <a:bodyPr/>
        <a:lstStyle/>
        <a:p>
          <a:endParaRPr lang="en-US"/>
        </a:p>
      </dgm:t>
    </dgm:pt>
    <dgm:pt modelId="{DC27C0C6-77B3-406C-8AC1-66B94BA7E705}" type="sibTrans" cxnId="{A78CFB04-EB90-42C5-B88F-7CB28FEB86F6}">
      <dgm:prSet/>
      <dgm:spPr/>
      <dgm:t>
        <a:bodyPr/>
        <a:lstStyle/>
        <a:p>
          <a:endParaRPr lang="en-US"/>
        </a:p>
      </dgm:t>
    </dgm:pt>
    <dgm:pt modelId="{8C598DE6-D3BD-4000-BCFC-668791E37C60}" type="pres">
      <dgm:prSet presAssocID="{D5983BE9-DCF0-44F1-AE14-F874D833C1E3}" presName="Name0" presStyleCnt="0">
        <dgm:presLayoutVars>
          <dgm:dir/>
          <dgm:animLvl val="lvl"/>
          <dgm:resizeHandles val="exact"/>
        </dgm:presLayoutVars>
      </dgm:prSet>
      <dgm:spPr/>
      <dgm:t>
        <a:bodyPr/>
        <a:lstStyle/>
        <a:p>
          <a:endParaRPr lang="en-US"/>
        </a:p>
      </dgm:t>
    </dgm:pt>
    <dgm:pt modelId="{E34B0696-8805-443A-809A-EC8C9CC266C7}" type="pres">
      <dgm:prSet presAssocID="{2EAAB376-80D3-43A2-872C-251A0388CF0A}" presName="composite" presStyleCnt="0"/>
      <dgm:spPr/>
    </dgm:pt>
    <dgm:pt modelId="{D43A675C-3EA3-4D07-8D38-248999AB7160}" type="pres">
      <dgm:prSet presAssocID="{2EAAB376-80D3-43A2-872C-251A0388CF0A}" presName="parTx" presStyleLbl="alignNode1" presStyleIdx="0" presStyleCnt="2">
        <dgm:presLayoutVars>
          <dgm:chMax val="0"/>
          <dgm:chPref val="0"/>
          <dgm:bulletEnabled val="1"/>
        </dgm:presLayoutVars>
      </dgm:prSet>
      <dgm:spPr/>
      <dgm:t>
        <a:bodyPr/>
        <a:lstStyle/>
        <a:p>
          <a:endParaRPr lang="en-US"/>
        </a:p>
      </dgm:t>
    </dgm:pt>
    <dgm:pt modelId="{960EAA15-F559-4853-BECD-CFC15328F18B}" type="pres">
      <dgm:prSet presAssocID="{2EAAB376-80D3-43A2-872C-251A0388CF0A}" presName="desTx" presStyleLbl="alignAccFollowNode1" presStyleIdx="0" presStyleCnt="2">
        <dgm:presLayoutVars>
          <dgm:bulletEnabled val="1"/>
        </dgm:presLayoutVars>
      </dgm:prSet>
      <dgm:spPr/>
      <dgm:t>
        <a:bodyPr/>
        <a:lstStyle/>
        <a:p>
          <a:endParaRPr lang="en-US"/>
        </a:p>
      </dgm:t>
    </dgm:pt>
    <dgm:pt modelId="{31D86137-0D41-47A3-B6AF-CBB046327B07}" type="pres">
      <dgm:prSet presAssocID="{2A8CBA84-2013-4D77-B0F8-0B0458B8414E}" presName="space" presStyleCnt="0"/>
      <dgm:spPr/>
    </dgm:pt>
    <dgm:pt modelId="{D72E2A12-F24B-41D8-B15F-807E248FF93E}" type="pres">
      <dgm:prSet presAssocID="{4B320B32-C30A-4A0F-B756-FD7CC7AEE2FC}" presName="composite" presStyleCnt="0"/>
      <dgm:spPr/>
    </dgm:pt>
    <dgm:pt modelId="{A156301A-7583-469F-87B8-C33AAAB10BC0}" type="pres">
      <dgm:prSet presAssocID="{4B320B32-C30A-4A0F-B756-FD7CC7AEE2FC}" presName="parTx" presStyleLbl="alignNode1" presStyleIdx="1" presStyleCnt="2">
        <dgm:presLayoutVars>
          <dgm:chMax val="0"/>
          <dgm:chPref val="0"/>
          <dgm:bulletEnabled val="1"/>
        </dgm:presLayoutVars>
      </dgm:prSet>
      <dgm:spPr/>
      <dgm:t>
        <a:bodyPr/>
        <a:lstStyle/>
        <a:p>
          <a:endParaRPr lang="en-US"/>
        </a:p>
      </dgm:t>
    </dgm:pt>
    <dgm:pt modelId="{08590C7E-FCBF-493E-8700-F643B61E3BD2}" type="pres">
      <dgm:prSet presAssocID="{4B320B32-C30A-4A0F-B756-FD7CC7AEE2FC}" presName="desTx" presStyleLbl="alignAccFollowNode1" presStyleIdx="1" presStyleCnt="2">
        <dgm:presLayoutVars>
          <dgm:bulletEnabled val="1"/>
        </dgm:presLayoutVars>
      </dgm:prSet>
      <dgm:spPr/>
      <dgm:t>
        <a:bodyPr/>
        <a:lstStyle/>
        <a:p>
          <a:endParaRPr lang="en-US"/>
        </a:p>
      </dgm:t>
    </dgm:pt>
  </dgm:ptLst>
  <dgm:cxnLst>
    <dgm:cxn modelId="{9BD04620-A4FB-4D14-838D-DE10CB92B6AD}" srcId="{D5983BE9-DCF0-44F1-AE14-F874D833C1E3}" destId="{2EAAB376-80D3-43A2-872C-251A0388CF0A}" srcOrd="0" destOrd="0" parTransId="{87788607-7DC1-4ACB-BF54-EC207595FE96}" sibTransId="{2A8CBA84-2013-4D77-B0F8-0B0458B8414E}"/>
    <dgm:cxn modelId="{9882A8D8-0F7E-4AF2-842C-FFC8F7023015}" srcId="{2EAAB376-80D3-43A2-872C-251A0388CF0A}" destId="{1AAAE3E6-58C4-40FC-A19B-2E65E5FB53B5}" srcOrd="0" destOrd="0" parTransId="{5FE484E5-72D1-44E0-AA90-919DBDD5AA9C}" sibTransId="{C81F7508-8398-4591-AACD-E3E13D034CF4}"/>
    <dgm:cxn modelId="{69C0009F-2B20-4EF7-9D3B-19413194A51E}" type="presOf" srcId="{2EAAB376-80D3-43A2-872C-251A0388CF0A}" destId="{D43A675C-3EA3-4D07-8D38-248999AB7160}" srcOrd="0" destOrd="0" presId="urn:microsoft.com/office/officeart/2005/8/layout/hList1"/>
    <dgm:cxn modelId="{7002D749-DDC1-4FBD-A70F-3EED6A299D6D}" type="presOf" srcId="{38D73770-7A74-45EE-A2F3-1DA39C6DCCA9}" destId="{08590C7E-FCBF-493E-8700-F643B61E3BD2}" srcOrd="0" destOrd="2" presId="urn:microsoft.com/office/officeart/2005/8/layout/hList1"/>
    <dgm:cxn modelId="{6059EC49-0207-446E-BB63-2E1CC02329B4}" srcId="{D5983BE9-DCF0-44F1-AE14-F874D833C1E3}" destId="{4B320B32-C30A-4A0F-B756-FD7CC7AEE2FC}" srcOrd="1" destOrd="0" parTransId="{A0A3C411-804D-4968-A675-3E13FFDF44D9}" sibTransId="{3B8DDF25-897E-4A53-8B04-3D3547475BD4}"/>
    <dgm:cxn modelId="{FAD64C0F-C7FA-4B80-A585-FB5EA241724E}" type="presOf" srcId="{D5CD518D-6525-482C-B2BD-3330617931C8}" destId="{08590C7E-FCBF-493E-8700-F643B61E3BD2}" srcOrd="0" destOrd="1" presId="urn:microsoft.com/office/officeart/2005/8/layout/hList1"/>
    <dgm:cxn modelId="{8CAB670B-46CA-4CB8-8865-6A73FDCEF2A5}" srcId="{2EAAB376-80D3-43A2-872C-251A0388CF0A}" destId="{E9DA5D58-E656-4211-9735-4403768055B0}" srcOrd="4" destOrd="0" parTransId="{08340FCB-825F-4EE2-B4C1-2B282D85C64E}" sibTransId="{C179CD6C-42AE-46FF-BBCA-37C1E1551D94}"/>
    <dgm:cxn modelId="{A78CFB04-EB90-42C5-B88F-7CB28FEB86F6}" srcId="{4B320B32-C30A-4A0F-B756-FD7CC7AEE2FC}" destId="{38D73770-7A74-45EE-A2F3-1DA39C6DCCA9}" srcOrd="2" destOrd="0" parTransId="{95FD67D8-56DD-4BED-900F-E91A1BE5D83C}" sibTransId="{DC27C0C6-77B3-406C-8AC1-66B94BA7E705}"/>
    <dgm:cxn modelId="{D357FE43-4C7C-41F7-B1B4-5C31FB784D03}" type="presOf" srcId="{4B320B32-C30A-4A0F-B756-FD7CC7AEE2FC}" destId="{A156301A-7583-469F-87B8-C33AAAB10BC0}" srcOrd="0" destOrd="0" presId="urn:microsoft.com/office/officeart/2005/8/layout/hList1"/>
    <dgm:cxn modelId="{B3A7F5A1-EC1E-40B4-9250-66679BC5CEE1}" type="presOf" srcId="{4F3E5211-8A34-4412-9F4A-D2219A788727}" destId="{960EAA15-F559-4853-BECD-CFC15328F18B}" srcOrd="0" destOrd="1" presId="urn:microsoft.com/office/officeart/2005/8/layout/hList1"/>
    <dgm:cxn modelId="{BB795051-F592-4A56-9500-10DF8FCE0D00}" type="presOf" srcId="{E9DA5D58-E656-4211-9735-4403768055B0}" destId="{960EAA15-F559-4853-BECD-CFC15328F18B}" srcOrd="0" destOrd="4" presId="urn:microsoft.com/office/officeart/2005/8/layout/hList1"/>
    <dgm:cxn modelId="{2939CF6F-DC38-4DDD-BCF2-C54BAB408041}" type="presOf" srcId="{67C1B897-FC3B-4EBC-8DF5-C8C0FBBFD02F}" destId="{08590C7E-FCBF-493E-8700-F643B61E3BD2}" srcOrd="0" destOrd="0" presId="urn:microsoft.com/office/officeart/2005/8/layout/hList1"/>
    <dgm:cxn modelId="{9C219598-47D7-45BF-9903-0D7260DF2752}" type="presOf" srcId="{AC70E999-C6B6-4707-B87F-B707D10C708D}" destId="{960EAA15-F559-4853-BECD-CFC15328F18B}" srcOrd="0" destOrd="2" presId="urn:microsoft.com/office/officeart/2005/8/layout/hList1"/>
    <dgm:cxn modelId="{2FA1ADC2-3459-43BD-8670-78D2E91EB489}" type="presOf" srcId="{1AAAE3E6-58C4-40FC-A19B-2E65E5FB53B5}" destId="{960EAA15-F559-4853-BECD-CFC15328F18B}" srcOrd="0" destOrd="0" presId="urn:microsoft.com/office/officeart/2005/8/layout/hList1"/>
    <dgm:cxn modelId="{2D748F2C-D255-4E2A-A74B-70E1FE39E800}" type="presOf" srcId="{D5983BE9-DCF0-44F1-AE14-F874D833C1E3}" destId="{8C598DE6-D3BD-4000-BCFC-668791E37C60}" srcOrd="0" destOrd="0" presId="urn:microsoft.com/office/officeart/2005/8/layout/hList1"/>
    <dgm:cxn modelId="{DF5268F1-78F5-4EFA-804B-0C2E60865678}" srcId="{2EAAB376-80D3-43A2-872C-251A0388CF0A}" destId="{4F3E5211-8A34-4412-9F4A-D2219A788727}" srcOrd="1" destOrd="0" parTransId="{A2DF2C2C-4689-46C2-9C0C-213F95AF187A}" sibTransId="{6DFAAD25-4842-4185-BCEC-9EE7DF74759D}"/>
    <dgm:cxn modelId="{B6EB8709-9588-4319-8B93-55E5361291DB}" type="presOf" srcId="{F46E098D-B0B1-49AE-964B-E1C82C020425}" destId="{960EAA15-F559-4853-BECD-CFC15328F18B}" srcOrd="0" destOrd="3" presId="urn:microsoft.com/office/officeart/2005/8/layout/hList1"/>
    <dgm:cxn modelId="{98A1AADD-6E6F-4894-917E-A8B9CA47FF8E}" srcId="{2EAAB376-80D3-43A2-872C-251A0388CF0A}" destId="{AC70E999-C6B6-4707-B87F-B707D10C708D}" srcOrd="2" destOrd="0" parTransId="{B7780100-763A-411F-B3EA-918133EFABE0}" sibTransId="{A0BEF0A7-C600-4B47-97B1-A3593BA54CF6}"/>
    <dgm:cxn modelId="{627F37D3-203A-4B79-9C94-819C7D6840F4}" srcId="{4B320B32-C30A-4A0F-B756-FD7CC7AEE2FC}" destId="{D5CD518D-6525-482C-B2BD-3330617931C8}" srcOrd="1" destOrd="0" parTransId="{F7EBA23C-89F0-4174-9ABD-783123E5D93B}" sibTransId="{A4800C3C-6952-4B37-A3EC-65B5A4CB8EF6}"/>
    <dgm:cxn modelId="{76DB6C98-8890-40E1-BCBD-90266C35EB79}" srcId="{2EAAB376-80D3-43A2-872C-251A0388CF0A}" destId="{F46E098D-B0B1-49AE-964B-E1C82C020425}" srcOrd="3" destOrd="0" parTransId="{1F83865F-5221-4288-A6DC-2E19A7BBB633}" sibTransId="{29D955A2-D117-4330-AF97-FBF741577D2E}"/>
    <dgm:cxn modelId="{7DE154B4-5D70-452B-AB87-FF8515E1EB12}" srcId="{4B320B32-C30A-4A0F-B756-FD7CC7AEE2FC}" destId="{67C1B897-FC3B-4EBC-8DF5-C8C0FBBFD02F}" srcOrd="0" destOrd="0" parTransId="{D059C3FA-956B-44BD-BA07-6CDCC39B606D}" sibTransId="{9C50CBBA-8D77-47A4-8494-EA71E6352ABB}"/>
    <dgm:cxn modelId="{41310B3F-DD61-432B-BCD9-9C96936BEEB5}" type="presParOf" srcId="{8C598DE6-D3BD-4000-BCFC-668791E37C60}" destId="{E34B0696-8805-443A-809A-EC8C9CC266C7}" srcOrd="0" destOrd="0" presId="urn:microsoft.com/office/officeart/2005/8/layout/hList1"/>
    <dgm:cxn modelId="{CD51218A-4773-40AD-ACB9-74B5C3D58419}" type="presParOf" srcId="{E34B0696-8805-443A-809A-EC8C9CC266C7}" destId="{D43A675C-3EA3-4D07-8D38-248999AB7160}" srcOrd="0" destOrd="0" presId="urn:microsoft.com/office/officeart/2005/8/layout/hList1"/>
    <dgm:cxn modelId="{68590E07-B17D-4AB9-A8BC-78D6E96874B2}" type="presParOf" srcId="{E34B0696-8805-443A-809A-EC8C9CC266C7}" destId="{960EAA15-F559-4853-BECD-CFC15328F18B}" srcOrd="1" destOrd="0" presId="urn:microsoft.com/office/officeart/2005/8/layout/hList1"/>
    <dgm:cxn modelId="{E00FCC1F-4E25-4A78-AFF7-98C78231E3E7}" type="presParOf" srcId="{8C598DE6-D3BD-4000-BCFC-668791E37C60}" destId="{31D86137-0D41-47A3-B6AF-CBB046327B07}" srcOrd="1" destOrd="0" presId="urn:microsoft.com/office/officeart/2005/8/layout/hList1"/>
    <dgm:cxn modelId="{03265B94-8DC9-4F6B-9709-1DCD197E74EE}" type="presParOf" srcId="{8C598DE6-D3BD-4000-BCFC-668791E37C60}" destId="{D72E2A12-F24B-41D8-B15F-807E248FF93E}" srcOrd="2" destOrd="0" presId="urn:microsoft.com/office/officeart/2005/8/layout/hList1"/>
    <dgm:cxn modelId="{0DAB0BC4-CC0B-435E-9690-00F4EEC4DFF6}" type="presParOf" srcId="{D72E2A12-F24B-41D8-B15F-807E248FF93E}" destId="{A156301A-7583-469F-87B8-C33AAAB10BC0}" srcOrd="0" destOrd="0" presId="urn:microsoft.com/office/officeart/2005/8/layout/hList1"/>
    <dgm:cxn modelId="{96AF4A45-9C2F-438E-A9F4-D07067A2C917}" type="presParOf" srcId="{D72E2A12-F24B-41D8-B15F-807E248FF93E}" destId="{08590C7E-FCBF-493E-8700-F643B61E3BD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5983BE9-DCF0-44F1-AE14-F874D833C1E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2EAAB376-80D3-43A2-872C-251A0388CF0A}">
      <dgm:prSet/>
      <dgm:spPr/>
      <dgm:t>
        <a:bodyPr/>
        <a:lstStyle/>
        <a:p>
          <a:r>
            <a:rPr lang="en-US"/>
            <a:t>Common concerns:</a:t>
          </a:r>
          <a:endParaRPr lang="en-US" dirty="0"/>
        </a:p>
      </dgm:t>
    </dgm:pt>
    <dgm:pt modelId="{87788607-7DC1-4ACB-BF54-EC207595FE96}" type="parTrans" cxnId="{9BD04620-A4FB-4D14-838D-DE10CB92B6AD}">
      <dgm:prSet/>
      <dgm:spPr/>
      <dgm:t>
        <a:bodyPr/>
        <a:lstStyle/>
        <a:p>
          <a:endParaRPr lang="en-US"/>
        </a:p>
      </dgm:t>
    </dgm:pt>
    <dgm:pt modelId="{2A8CBA84-2013-4D77-B0F8-0B0458B8414E}" type="sibTrans" cxnId="{9BD04620-A4FB-4D14-838D-DE10CB92B6AD}">
      <dgm:prSet/>
      <dgm:spPr/>
      <dgm:t>
        <a:bodyPr/>
        <a:lstStyle/>
        <a:p>
          <a:endParaRPr lang="en-US"/>
        </a:p>
      </dgm:t>
    </dgm:pt>
    <dgm:pt modelId="{82786C05-3B2B-43FD-A8B8-EA2E27183A10}">
      <dgm:prSet/>
      <dgm:spPr/>
      <dgm:t>
        <a:bodyPr/>
        <a:lstStyle/>
        <a:p>
          <a:r>
            <a:rPr lang="en-US"/>
            <a:t>Caregiver strain/burden</a:t>
          </a:r>
          <a:endParaRPr lang="en-US" dirty="0"/>
        </a:p>
      </dgm:t>
    </dgm:pt>
    <dgm:pt modelId="{13510DC6-400E-455A-810F-123FD834C62B}" type="parTrans" cxnId="{88056CE7-5EA5-411F-A9BF-67204391034D}">
      <dgm:prSet/>
      <dgm:spPr/>
      <dgm:t>
        <a:bodyPr/>
        <a:lstStyle/>
        <a:p>
          <a:endParaRPr lang="en-US"/>
        </a:p>
      </dgm:t>
    </dgm:pt>
    <dgm:pt modelId="{F2809D23-C9CE-4222-892D-6480845EF4B3}" type="sibTrans" cxnId="{88056CE7-5EA5-411F-A9BF-67204391034D}">
      <dgm:prSet/>
      <dgm:spPr/>
      <dgm:t>
        <a:bodyPr/>
        <a:lstStyle/>
        <a:p>
          <a:endParaRPr lang="en-US"/>
        </a:p>
      </dgm:t>
    </dgm:pt>
    <dgm:pt modelId="{ED78E302-BD7D-4542-87D6-272331C5451F}">
      <dgm:prSet/>
      <dgm:spPr/>
      <dgm:t>
        <a:bodyPr/>
        <a:lstStyle/>
        <a:p>
          <a:r>
            <a:rPr lang="en-US"/>
            <a:t>Feelings of loss </a:t>
          </a:r>
          <a:endParaRPr lang="en-US" dirty="0"/>
        </a:p>
      </dgm:t>
    </dgm:pt>
    <dgm:pt modelId="{87AFE31E-8ACC-4365-AE51-8DB9D07C54DC}" type="parTrans" cxnId="{1132BB7A-8F05-46DC-BA4D-79F0CB140997}">
      <dgm:prSet/>
      <dgm:spPr/>
      <dgm:t>
        <a:bodyPr/>
        <a:lstStyle/>
        <a:p>
          <a:endParaRPr lang="en-US"/>
        </a:p>
      </dgm:t>
    </dgm:pt>
    <dgm:pt modelId="{C14FF66F-BE16-4898-9E1C-F0C27150F99B}" type="sibTrans" cxnId="{1132BB7A-8F05-46DC-BA4D-79F0CB140997}">
      <dgm:prSet/>
      <dgm:spPr/>
      <dgm:t>
        <a:bodyPr/>
        <a:lstStyle/>
        <a:p>
          <a:endParaRPr lang="en-US"/>
        </a:p>
      </dgm:t>
    </dgm:pt>
    <dgm:pt modelId="{EFC553E6-6E30-4F62-A23E-A3A28D9BAF86}">
      <dgm:prSet/>
      <dgm:spPr/>
      <dgm:t>
        <a:bodyPr/>
        <a:lstStyle/>
        <a:p>
          <a:r>
            <a:rPr lang="en-US"/>
            <a:t>Feelings of anger </a:t>
          </a:r>
          <a:endParaRPr lang="en-US" dirty="0"/>
        </a:p>
      </dgm:t>
    </dgm:pt>
    <dgm:pt modelId="{C65C987A-59C3-42E0-B689-3585836FC837}" type="parTrans" cxnId="{2F145C01-6C57-4A8E-A307-F5BD347FA864}">
      <dgm:prSet/>
      <dgm:spPr/>
      <dgm:t>
        <a:bodyPr/>
        <a:lstStyle/>
        <a:p>
          <a:endParaRPr lang="en-US"/>
        </a:p>
      </dgm:t>
    </dgm:pt>
    <dgm:pt modelId="{96126B2B-8D25-46BD-BDEB-C7E23B13AFA1}" type="sibTrans" cxnId="{2F145C01-6C57-4A8E-A307-F5BD347FA864}">
      <dgm:prSet/>
      <dgm:spPr/>
      <dgm:t>
        <a:bodyPr/>
        <a:lstStyle/>
        <a:p>
          <a:endParaRPr lang="en-US"/>
        </a:p>
      </dgm:t>
    </dgm:pt>
    <dgm:pt modelId="{D805A595-987F-479C-8B31-6612A7AF02BD}">
      <dgm:prSet/>
      <dgm:spPr/>
      <dgm:t>
        <a:bodyPr/>
        <a:lstStyle/>
        <a:p>
          <a:r>
            <a:rPr lang="en-US"/>
            <a:t>Depression</a:t>
          </a:r>
          <a:endParaRPr lang="en-US" dirty="0"/>
        </a:p>
      </dgm:t>
    </dgm:pt>
    <dgm:pt modelId="{AC72B5BC-4CD3-4B5A-9FC3-E8D58656C883}" type="parTrans" cxnId="{71FE5623-BAD4-4D24-9EEA-5BB2F74AECF4}">
      <dgm:prSet/>
      <dgm:spPr/>
      <dgm:t>
        <a:bodyPr/>
        <a:lstStyle/>
        <a:p>
          <a:endParaRPr lang="en-US"/>
        </a:p>
      </dgm:t>
    </dgm:pt>
    <dgm:pt modelId="{9014F76A-A1A1-4A09-9DDC-789BBEFAE093}" type="sibTrans" cxnId="{71FE5623-BAD4-4D24-9EEA-5BB2F74AECF4}">
      <dgm:prSet/>
      <dgm:spPr/>
      <dgm:t>
        <a:bodyPr/>
        <a:lstStyle/>
        <a:p>
          <a:endParaRPr lang="en-US"/>
        </a:p>
      </dgm:t>
    </dgm:pt>
    <dgm:pt modelId="{81384F1B-9171-4123-8452-2EA7E1BF2E00}">
      <dgm:prSet/>
      <dgm:spPr/>
      <dgm:t>
        <a:bodyPr/>
        <a:lstStyle/>
        <a:p>
          <a:r>
            <a:rPr lang="en-US"/>
            <a:t>Anxiety</a:t>
          </a:r>
          <a:endParaRPr lang="en-US" dirty="0"/>
        </a:p>
      </dgm:t>
    </dgm:pt>
    <dgm:pt modelId="{1D2C2CEC-5AA0-4986-AB92-BE93DFAB37BB}" type="parTrans" cxnId="{D1230150-38E5-4A3D-9DC0-53E21C0851DD}">
      <dgm:prSet/>
      <dgm:spPr/>
      <dgm:t>
        <a:bodyPr/>
        <a:lstStyle/>
        <a:p>
          <a:endParaRPr lang="en-US"/>
        </a:p>
      </dgm:t>
    </dgm:pt>
    <dgm:pt modelId="{9D553A9F-B5CD-4713-A082-1B63EB605C8D}" type="sibTrans" cxnId="{D1230150-38E5-4A3D-9DC0-53E21C0851DD}">
      <dgm:prSet/>
      <dgm:spPr/>
      <dgm:t>
        <a:bodyPr/>
        <a:lstStyle/>
        <a:p>
          <a:endParaRPr lang="en-US"/>
        </a:p>
      </dgm:t>
    </dgm:pt>
    <dgm:pt modelId="{ABAA1CEC-602B-4B85-8090-364CE2EE60C6}">
      <dgm:prSet/>
      <dgm:spPr/>
      <dgm:t>
        <a:bodyPr/>
        <a:lstStyle/>
        <a:p>
          <a:r>
            <a:rPr lang="en-US"/>
            <a:t>Hypervigilant:</a:t>
          </a:r>
          <a:endParaRPr lang="en-US" dirty="0"/>
        </a:p>
      </dgm:t>
    </dgm:pt>
    <dgm:pt modelId="{8357E128-B949-4196-A405-02D6C5474971}" type="parTrans" cxnId="{9DD2A690-7798-4225-87D4-0339AADC8D61}">
      <dgm:prSet/>
      <dgm:spPr/>
      <dgm:t>
        <a:bodyPr/>
        <a:lstStyle/>
        <a:p>
          <a:endParaRPr lang="en-US"/>
        </a:p>
      </dgm:t>
    </dgm:pt>
    <dgm:pt modelId="{133B6A2E-8EEE-42CA-86BC-9D58C798292F}" type="sibTrans" cxnId="{9DD2A690-7798-4225-87D4-0339AADC8D61}">
      <dgm:prSet/>
      <dgm:spPr/>
      <dgm:t>
        <a:bodyPr/>
        <a:lstStyle/>
        <a:p>
          <a:endParaRPr lang="en-US"/>
        </a:p>
      </dgm:t>
    </dgm:pt>
    <dgm:pt modelId="{E73E02E1-60D8-4359-BBB7-5003745F3EE4}">
      <dgm:prSet/>
      <dgm:spPr/>
      <dgm:t>
        <a:bodyPr/>
        <a:lstStyle/>
        <a:p>
          <a:r>
            <a:rPr lang="en-US"/>
            <a:t>Constantly monitor their own behavior</a:t>
          </a:r>
          <a:endParaRPr lang="en-US" dirty="0"/>
        </a:p>
      </dgm:t>
    </dgm:pt>
    <dgm:pt modelId="{53CD9908-86D8-4D0E-9549-F16A7452D164}" type="parTrans" cxnId="{9D8E8AD5-9BBD-40C8-A263-C388CE720FAC}">
      <dgm:prSet/>
      <dgm:spPr/>
      <dgm:t>
        <a:bodyPr/>
        <a:lstStyle/>
        <a:p>
          <a:endParaRPr lang="en-US"/>
        </a:p>
      </dgm:t>
    </dgm:pt>
    <dgm:pt modelId="{F18DDDF3-45E2-43AC-A3C8-C838E53DD6C5}" type="sibTrans" cxnId="{9D8E8AD5-9BBD-40C8-A263-C388CE720FAC}">
      <dgm:prSet/>
      <dgm:spPr/>
      <dgm:t>
        <a:bodyPr/>
        <a:lstStyle/>
        <a:p>
          <a:endParaRPr lang="en-US"/>
        </a:p>
      </dgm:t>
    </dgm:pt>
    <dgm:pt modelId="{CD5D195E-89C1-4FD1-B3A1-E86068122790}">
      <dgm:prSet/>
      <dgm:spPr/>
      <dgm:t>
        <a:bodyPr/>
        <a:lstStyle/>
        <a:p>
          <a:r>
            <a:rPr lang="en-US"/>
            <a:t>Behavior of other individuals </a:t>
          </a:r>
          <a:endParaRPr lang="en-US" dirty="0"/>
        </a:p>
      </dgm:t>
    </dgm:pt>
    <dgm:pt modelId="{D4238893-2D8E-4749-8144-46EE8BF0D03E}" type="parTrans" cxnId="{048F0C1B-8A11-4FD0-BFED-131AED907165}">
      <dgm:prSet/>
      <dgm:spPr/>
      <dgm:t>
        <a:bodyPr/>
        <a:lstStyle/>
        <a:p>
          <a:endParaRPr lang="en-US"/>
        </a:p>
      </dgm:t>
    </dgm:pt>
    <dgm:pt modelId="{B4573CAD-0B6A-4261-8B8F-5488761DE200}" type="sibTrans" cxnId="{048F0C1B-8A11-4FD0-BFED-131AED907165}">
      <dgm:prSet/>
      <dgm:spPr/>
      <dgm:t>
        <a:bodyPr/>
        <a:lstStyle/>
        <a:p>
          <a:endParaRPr lang="en-US"/>
        </a:p>
      </dgm:t>
    </dgm:pt>
    <dgm:pt modelId="{1E03CA95-743E-4632-B250-7BC88DA25EFC}">
      <dgm:prSet/>
      <dgm:spPr/>
      <dgm:t>
        <a:bodyPr/>
        <a:lstStyle/>
        <a:p>
          <a:r>
            <a:rPr lang="en-US"/>
            <a:t>Behavior of the servicemember</a:t>
          </a:r>
          <a:endParaRPr lang="en-US" dirty="0"/>
        </a:p>
      </dgm:t>
    </dgm:pt>
    <dgm:pt modelId="{779F6C63-F8D2-4325-94A6-CF7EB66B241C}" type="parTrans" cxnId="{A8A8B478-BE12-4148-BFF7-DD7B3054989F}">
      <dgm:prSet/>
      <dgm:spPr/>
      <dgm:t>
        <a:bodyPr/>
        <a:lstStyle/>
        <a:p>
          <a:endParaRPr lang="en-US"/>
        </a:p>
      </dgm:t>
    </dgm:pt>
    <dgm:pt modelId="{9F82B7E8-1CD1-4ED7-AF92-56462BF4CB5A}" type="sibTrans" cxnId="{A8A8B478-BE12-4148-BFF7-DD7B3054989F}">
      <dgm:prSet/>
      <dgm:spPr/>
      <dgm:t>
        <a:bodyPr/>
        <a:lstStyle/>
        <a:p>
          <a:endParaRPr lang="en-US"/>
        </a:p>
      </dgm:t>
    </dgm:pt>
    <dgm:pt modelId="{8C598DE6-D3BD-4000-BCFC-668791E37C60}" type="pres">
      <dgm:prSet presAssocID="{D5983BE9-DCF0-44F1-AE14-F874D833C1E3}" presName="Name0" presStyleCnt="0">
        <dgm:presLayoutVars>
          <dgm:dir/>
          <dgm:animLvl val="lvl"/>
          <dgm:resizeHandles val="exact"/>
        </dgm:presLayoutVars>
      </dgm:prSet>
      <dgm:spPr/>
      <dgm:t>
        <a:bodyPr/>
        <a:lstStyle/>
        <a:p>
          <a:endParaRPr lang="en-US"/>
        </a:p>
      </dgm:t>
    </dgm:pt>
    <dgm:pt modelId="{E34B0696-8805-443A-809A-EC8C9CC266C7}" type="pres">
      <dgm:prSet presAssocID="{2EAAB376-80D3-43A2-872C-251A0388CF0A}" presName="composite" presStyleCnt="0"/>
      <dgm:spPr/>
    </dgm:pt>
    <dgm:pt modelId="{D43A675C-3EA3-4D07-8D38-248999AB7160}" type="pres">
      <dgm:prSet presAssocID="{2EAAB376-80D3-43A2-872C-251A0388CF0A}" presName="parTx" presStyleLbl="alignNode1" presStyleIdx="0" presStyleCnt="2">
        <dgm:presLayoutVars>
          <dgm:chMax val="0"/>
          <dgm:chPref val="0"/>
          <dgm:bulletEnabled val="1"/>
        </dgm:presLayoutVars>
      </dgm:prSet>
      <dgm:spPr/>
      <dgm:t>
        <a:bodyPr/>
        <a:lstStyle/>
        <a:p>
          <a:endParaRPr lang="en-US"/>
        </a:p>
      </dgm:t>
    </dgm:pt>
    <dgm:pt modelId="{960EAA15-F559-4853-BECD-CFC15328F18B}" type="pres">
      <dgm:prSet presAssocID="{2EAAB376-80D3-43A2-872C-251A0388CF0A}" presName="desTx" presStyleLbl="alignAccFollowNode1" presStyleIdx="0" presStyleCnt="2">
        <dgm:presLayoutVars>
          <dgm:bulletEnabled val="1"/>
        </dgm:presLayoutVars>
      </dgm:prSet>
      <dgm:spPr/>
      <dgm:t>
        <a:bodyPr/>
        <a:lstStyle/>
        <a:p>
          <a:endParaRPr lang="en-US"/>
        </a:p>
      </dgm:t>
    </dgm:pt>
    <dgm:pt modelId="{31D86137-0D41-47A3-B6AF-CBB046327B07}" type="pres">
      <dgm:prSet presAssocID="{2A8CBA84-2013-4D77-B0F8-0B0458B8414E}" presName="space" presStyleCnt="0"/>
      <dgm:spPr/>
    </dgm:pt>
    <dgm:pt modelId="{A033F34D-B469-4C76-8A0B-42F9CE64215D}" type="pres">
      <dgm:prSet presAssocID="{ABAA1CEC-602B-4B85-8090-364CE2EE60C6}" presName="composite" presStyleCnt="0"/>
      <dgm:spPr/>
    </dgm:pt>
    <dgm:pt modelId="{F9AFFCF5-19CB-4673-BB6D-736575C1D9B7}" type="pres">
      <dgm:prSet presAssocID="{ABAA1CEC-602B-4B85-8090-364CE2EE60C6}" presName="parTx" presStyleLbl="alignNode1" presStyleIdx="1" presStyleCnt="2">
        <dgm:presLayoutVars>
          <dgm:chMax val="0"/>
          <dgm:chPref val="0"/>
          <dgm:bulletEnabled val="1"/>
        </dgm:presLayoutVars>
      </dgm:prSet>
      <dgm:spPr/>
      <dgm:t>
        <a:bodyPr/>
        <a:lstStyle/>
        <a:p>
          <a:endParaRPr lang="en-US"/>
        </a:p>
      </dgm:t>
    </dgm:pt>
    <dgm:pt modelId="{D1F04842-3FC2-4F26-90FC-76AEA22ADD71}" type="pres">
      <dgm:prSet presAssocID="{ABAA1CEC-602B-4B85-8090-364CE2EE60C6}" presName="desTx" presStyleLbl="alignAccFollowNode1" presStyleIdx="1" presStyleCnt="2">
        <dgm:presLayoutVars>
          <dgm:bulletEnabled val="1"/>
        </dgm:presLayoutVars>
      </dgm:prSet>
      <dgm:spPr/>
      <dgm:t>
        <a:bodyPr/>
        <a:lstStyle/>
        <a:p>
          <a:endParaRPr lang="en-US"/>
        </a:p>
      </dgm:t>
    </dgm:pt>
  </dgm:ptLst>
  <dgm:cxnLst>
    <dgm:cxn modelId="{9BD04620-A4FB-4D14-838D-DE10CB92B6AD}" srcId="{D5983BE9-DCF0-44F1-AE14-F874D833C1E3}" destId="{2EAAB376-80D3-43A2-872C-251A0388CF0A}" srcOrd="0" destOrd="0" parTransId="{87788607-7DC1-4ACB-BF54-EC207595FE96}" sibTransId="{2A8CBA84-2013-4D77-B0F8-0B0458B8414E}"/>
    <dgm:cxn modelId="{A9DA7876-A532-4EA4-94D9-A3B07D73E4B9}" type="presOf" srcId="{ED78E302-BD7D-4542-87D6-272331C5451F}" destId="{960EAA15-F559-4853-BECD-CFC15328F18B}" srcOrd="0" destOrd="1" presId="urn:microsoft.com/office/officeart/2005/8/layout/hList1"/>
    <dgm:cxn modelId="{69C0009F-2B20-4EF7-9D3B-19413194A51E}" type="presOf" srcId="{2EAAB376-80D3-43A2-872C-251A0388CF0A}" destId="{D43A675C-3EA3-4D07-8D38-248999AB7160}" srcOrd="0" destOrd="0" presId="urn:microsoft.com/office/officeart/2005/8/layout/hList1"/>
    <dgm:cxn modelId="{3319321A-A3A9-427A-B08B-674FAE4F7117}" type="presOf" srcId="{1E03CA95-743E-4632-B250-7BC88DA25EFC}" destId="{D1F04842-3FC2-4F26-90FC-76AEA22ADD71}" srcOrd="0" destOrd="2" presId="urn:microsoft.com/office/officeart/2005/8/layout/hList1"/>
    <dgm:cxn modelId="{37FC0609-0F3E-4443-AC6A-8D0D0D69834A}" type="presOf" srcId="{CD5D195E-89C1-4FD1-B3A1-E86068122790}" destId="{D1F04842-3FC2-4F26-90FC-76AEA22ADD71}" srcOrd="0" destOrd="1" presId="urn:microsoft.com/office/officeart/2005/8/layout/hList1"/>
    <dgm:cxn modelId="{2A63052A-3420-4BC2-85DC-BA97C45864DC}" type="presOf" srcId="{D805A595-987F-479C-8B31-6612A7AF02BD}" destId="{960EAA15-F559-4853-BECD-CFC15328F18B}" srcOrd="0" destOrd="3" presId="urn:microsoft.com/office/officeart/2005/8/layout/hList1"/>
    <dgm:cxn modelId="{01C5E0BE-7B62-43BF-B4DA-750D6349CE4A}" type="presOf" srcId="{ABAA1CEC-602B-4B85-8090-364CE2EE60C6}" destId="{F9AFFCF5-19CB-4673-BB6D-736575C1D9B7}" srcOrd="0" destOrd="0" presId="urn:microsoft.com/office/officeart/2005/8/layout/hList1"/>
    <dgm:cxn modelId="{AE28E1B9-379E-4AD2-A86E-C014A0E0DD0E}" type="presOf" srcId="{E73E02E1-60D8-4359-BBB7-5003745F3EE4}" destId="{D1F04842-3FC2-4F26-90FC-76AEA22ADD71}" srcOrd="0" destOrd="0" presId="urn:microsoft.com/office/officeart/2005/8/layout/hList1"/>
    <dgm:cxn modelId="{D1230150-38E5-4A3D-9DC0-53E21C0851DD}" srcId="{2EAAB376-80D3-43A2-872C-251A0388CF0A}" destId="{81384F1B-9171-4123-8452-2EA7E1BF2E00}" srcOrd="4" destOrd="0" parTransId="{1D2C2CEC-5AA0-4986-AB92-BE93DFAB37BB}" sibTransId="{9D553A9F-B5CD-4713-A082-1B63EB605C8D}"/>
    <dgm:cxn modelId="{A8A1A302-53F6-4F40-81BE-B4583678A5F8}" type="presOf" srcId="{82786C05-3B2B-43FD-A8B8-EA2E27183A10}" destId="{960EAA15-F559-4853-BECD-CFC15328F18B}" srcOrd="0" destOrd="0" presId="urn:microsoft.com/office/officeart/2005/8/layout/hList1"/>
    <dgm:cxn modelId="{05BBD3CB-F37B-4604-8186-6D15C2977F9F}" type="presOf" srcId="{81384F1B-9171-4123-8452-2EA7E1BF2E00}" destId="{960EAA15-F559-4853-BECD-CFC15328F18B}" srcOrd="0" destOrd="4" presId="urn:microsoft.com/office/officeart/2005/8/layout/hList1"/>
    <dgm:cxn modelId="{71FE5623-BAD4-4D24-9EEA-5BB2F74AECF4}" srcId="{2EAAB376-80D3-43A2-872C-251A0388CF0A}" destId="{D805A595-987F-479C-8B31-6612A7AF02BD}" srcOrd="3" destOrd="0" parTransId="{AC72B5BC-4CD3-4B5A-9FC3-E8D58656C883}" sibTransId="{9014F76A-A1A1-4A09-9DDC-789BBEFAE093}"/>
    <dgm:cxn modelId="{88056CE7-5EA5-411F-A9BF-67204391034D}" srcId="{2EAAB376-80D3-43A2-872C-251A0388CF0A}" destId="{82786C05-3B2B-43FD-A8B8-EA2E27183A10}" srcOrd="0" destOrd="0" parTransId="{13510DC6-400E-455A-810F-123FD834C62B}" sibTransId="{F2809D23-C9CE-4222-892D-6480845EF4B3}"/>
    <dgm:cxn modelId="{9D8E8AD5-9BBD-40C8-A263-C388CE720FAC}" srcId="{ABAA1CEC-602B-4B85-8090-364CE2EE60C6}" destId="{E73E02E1-60D8-4359-BBB7-5003745F3EE4}" srcOrd="0" destOrd="0" parTransId="{53CD9908-86D8-4D0E-9549-F16A7452D164}" sibTransId="{F18DDDF3-45E2-43AC-A3C8-C838E53DD6C5}"/>
    <dgm:cxn modelId="{1132BB7A-8F05-46DC-BA4D-79F0CB140997}" srcId="{2EAAB376-80D3-43A2-872C-251A0388CF0A}" destId="{ED78E302-BD7D-4542-87D6-272331C5451F}" srcOrd="1" destOrd="0" parTransId="{87AFE31E-8ACC-4365-AE51-8DB9D07C54DC}" sibTransId="{C14FF66F-BE16-4898-9E1C-F0C27150F99B}"/>
    <dgm:cxn modelId="{048F0C1B-8A11-4FD0-BFED-131AED907165}" srcId="{ABAA1CEC-602B-4B85-8090-364CE2EE60C6}" destId="{CD5D195E-89C1-4FD1-B3A1-E86068122790}" srcOrd="1" destOrd="0" parTransId="{D4238893-2D8E-4749-8144-46EE8BF0D03E}" sibTransId="{B4573CAD-0B6A-4261-8B8F-5488761DE200}"/>
    <dgm:cxn modelId="{370A6B7F-ED60-469C-A621-C0EC3F933CBC}" type="presOf" srcId="{EFC553E6-6E30-4F62-A23E-A3A28D9BAF86}" destId="{960EAA15-F559-4853-BECD-CFC15328F18B}" srcOrd="0" destOrd="2" presId="urn:microsoft.com/office/officeart/2005/8/layout/hList1"/>
    <dgm:cxn modelId="{A8A8B478-BE12-4148-BFF7-DD7B3054989F}" srcId="{ABAA1CEC-602B-4B85-8090-364CE2EE60C6}" destId="{1E03CA95-743E-4632-B250-7BC88DA25EFC}" srcOrd="2" destOrd="0" parTransId="{779F6C63-F8D2-4325-94A6-CF7EB66B241C}" sibTransId="{9F82B7E8-1CD1-4ED7-AF92-56462BF4CB5A}"/>
    <dgm:cxn modelId="{2D748F2C-D255-4E2A-A74B-70E1FE39E800}" type="presOf" srcId="{D5983BE9-DCF0-44F1-AE14-F874D833C1E3}" destId="{8C598DE6-D3BD-4000-BCFC-668791E37C60}" srcOrd="0" destOrd="0" presId="urn:microsoft.com/office/officeart/2005/8/layout/hList1"/>
    <dgm:cxn modelId="{2F145C01-6C57-4A8E-A307-F5BD347FA864}" srcId="{2EAAB376-80D3-43A2-872C-251A0388CF0A}" destId="{EFC553E6-6E30-4F62-A23E-A3A28D9BAF86}" srcOrd="2" destOrd="0" parTransId="{C65C987A-59C3-42E0-B689-3585836FC837}" sibTransId="{96126B2B-8D25-46BD-BDEB-C7E23B13AFA1}"/>
    <dgm:cxn modelId="{9DD2A690-7798-4225-87D4-0339AADC8D61}" srcId="{D5983BE9-DCF0-44F1-AE14-F874D833C1E3}" destId="{ABAA1CEC-602B-4B85-8090-364CE2EE60C6}" srcOrd="1" destOrd="0" parTransId="{8357E128-B949-4196-A405-02D6C5474971}" sibTransId="{133B6A2E-8EEE-42CA-86BC-9D58C798292F}"/>
    <dgm:cxn modelId="{41310B3F-DD61-432B-BCD9-9C96936BEEB5}" type="presParOf" srcId="{8C598DE6-D3BD-4000-BCFC-668791E37C60}" destId="{E34B0696-8805-443A-809A-EC8C9CC266C7}" srcOrd="0" destOrd="0" presId="urn:microsoft.com/office/officeart/2005/8/layout/hList1"/>
    <dgm:cxn modelId="{CD51218A-4773-40AD-ACB9-74B5C3D58419}" type="presParOf" srcId="{E34B0696-8805-443A-809A-EC8C9CC266C7}" destId="{D43A675C-3EA3-4D07-8D38-248999AB7160}" srcOrd="0" destOrd="0" presId="urn:microsoft.com/office/officeart/2005/8/layout/hList1"/>
    <dgm:cxn modelId="{68590E07-B17D-4AB9-A8BC-78D6E96874B2}" type="presParOf" srcId="{E34B0696-8805-443A-809A-EC8C9CC266C7}" destId="{960EAA15-F559-4853-BECD-CFC15328F18B}" srcOrd="1" destOrd="0" presId="urn:microsoft.com/office/officeart/2005/8/layout/hList1"/>
    <dgm:cxn modelId="{E00FCC1F-4E25-4A78-AFF7-98C78231E3E7}" type="presParOf" srcId="{8C598DE6-D3BD-4000-BCFC-668791E37C60}" destId="{31D86137-0D41-47A3-B6AF-CBB046327B07}" srcOrd="1" destOrd="0" presId="urn:microsoft.com/office/officeart/2005/8/layout/hList1"/>
    <dgm:cxn modelId="{8082B1DA-AA24-4CCE-B9C3-D7D51305E43E}" type="presParOf" srcId="{8C598DE6-D3BD-4000-BCFC-668791E37C60}" destId="{A033F34D-B469-4C76-8A0B-42F9CE64215D}" srcOrd="2" destOrd="0" presId="urn:microsoft.com/office/officeart/2005/8/layout/hList1"/>
    <dgm:cxn modelId="{DE5D58B4-3582-4106-AC0C-0A6FE9867A1F}" type="presParOf" srcId="{A033F34D-B469-4C76-8A0B-42F9CE64215D}" destId="{F9AFFCF5-19CB-4673-BB6D-736575C1D9B7}" srcOrd="0" destOrd="0" presId="urn:microsoft.com/office/officeart/2005/8/layout/hList1"/>
    <dgm:cxn modelId="{D63FBDC2-468E-46DD-A947-7DCE27BB9D4F}" type="presParOf" srcId="{A033F34D-B469-4C76-8A0B-42F9CE64215D}" destId="{D1F04842-3FC2-4F26-90FC-76AEA22ADD71}"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5983BE9-DCF0-44F1-AE14-F874D833C1E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81384F1B-9171-4123-8452-2EA7E1BF2E00}">
      <dgm:prSet/>
      <dgm:spPr/>
      <dgm:t>
        <a:bodyPr/>
        <a:lstStyle/>
        <a:p>
          <a:r>
            <a:rPr lang="en-US"/>
            <a:t>Common concerns:</a:t>
          </a:r>
          <a:endParaRPr lang="en-US" dirty="0"/>
        </a:p>
      </dgm:t>
    </dgm:pt>
    <dgm:pt modelId="{1D2C2CEC-5AA0-4986-AB92-BE93DFAB37BB}" type="parTrans" cxnId="{D1230150-38E5-4A3D-9DC0-53E21C0851DD}">
      <dgm:prSet/>
      <dgm:spPr/>
      <dgm:t>
        <a:bodyPr/>
        <a:lstStyle/>
        <a:p>
          <a:endParaRPr lang="en-US"/>
        </a:p>
      </dgm:t>
    </dgm:pt>
    <dgm:pt modelId="{9D553A9F-B5CD-4713-A082-1B63EB605C8D}" type="sibTrans" cxnId="{D1230150-38E5-4A3D-9DC0-53E21C0851DD}">
      <dgm:prSet/>
      <dgm:spPr/>
      <dgm:t>
        <a:bodyPr/>
        <a:lstStyle/>
        <a:p>
          <a:endParaRPr lang="en-US"/>
        </a:p>
      </dgm:t>
    </dgm:pt>
    <dgm:pt modelId="{2DC17BC4-1F0B-4A54-BB74-7223AE7871BA}">
      <dgm:prSet/>
      <dgm:spPr/>
      <dgm:t>
        <a:bodyPr/>
        <a:lstStyle/>
        <a:p>
          <a:r>
            <a:rPr lang="en-US" dirty="0"/>
            <a:t>Not feeling as “sharp” as he or she used to be</a:t>
          </a:r>
        </a:p>
      </dgm:t>
    </dgm:pt>
    <dgm:pt modelId="{6C0114C2-3EF7-46A4-8A4D-B387754B1869}" type="parTrans" cxnId="{3B952C10-18D7-4EC6-9601-E6CD1AB7095C}">
      <dgm:prSet/>
      <dgm:spPr/>
      <dgm:t>
        <a:bodyPr/>
        <a:lstStyle/>
        <a:p>
          <a:endParaRPr lang="en-US"/>
        </a:p>
      </dgm:t>
    </dgm:pt>
    <dgm:pt modelId="{7E80E0A9-2637-47A9-80F4-5BF931146DF2}" type="sibTrans" cxnId="{3B952C10-18D7-4EC6-9601-E6CD1AB7095C}">
      <dgm:prSet/>
      <dgm:spPr/>
      <dgm:t>
        <a:bodyPr/>
        <a:lstStyle/>
        <a:p>
          <a:endParaRPr lang="en-US"/>
        </a:p>
      </dgm:t>
    </dgm:pt>
    <dgm:pt modelId="{2369CEA7-2BFC-48D5-A910-8A06031FDB95}">
      <dgm:prSet/>
      <dgm:spPr/>
      <dgm:t>
        <a:bodyPr/>
        <a:lstStyle/>
        <a:p>
          <a:r>
            <a:rPr lang="en-US" dirty="0"/>
            <a:t>Feeling like he or she had TBI via proxy</a:t>
          </a:r>
        </a:p>
      </dgm:t>
    </dgm:pt>
    <dgm:pt modelId="{4D2C7926-3E44-4947-95AD-DC3F6C2EB006}" type="parTrans" cxnId="{69DE6AB0-8482-4B30-A8DC-90681BDB48D0}">
      <dgm:prSet/>
      <dgm:spPr/>
      <dgm:t>
        <a:bodyPr/>
        <a:lstStyle/>
        <a:p>
          <a:endParaRPr lang="en-US"/>
        </a:p>
      </dgm:t>
    </dgm:pt>
    <dgm:pt modelId="{94B5FF21-28BB-4A06-8F22-D0ECEB85FD96}" type="sibTrans" cxnId="{69DE6AB0-8482-4B30-A8DC-90681BDB48D0}">
      <dgm:prSet/>
      <dgm:spPr/>
      <dgm:t>
        <a:bodyPr/>
        <a:lstStyle/>
        <a:p>
          <a:endParaRPr lang="en-US"/>
        </a:p>
      </dgm:t>
    </dgm:pt>
    <dgm:pt modelId="{8C598DE6-D3BD-4000-BCFC-668791E37C60}" type="pres">
      <dgm:prSet presAssocID="{D5983BE9-DCF0-44F1-AE14-F874D833C1E3}" presName="Name0" presStyleCnt="0">
        <dgm:presLayoutVars>
          <dgm:dir/>
          <dgm:animLvl val="lvl"/>
          <dgm:resizeHandles val="exact"/>
        </dgm:presLayoutVars>
      </dgm:prSet>
      <dgm:spPr/>
      <dgm:t>
        <a:bodyPr/>
        <a:lstStyle/>
        <a:p>
          <a:endParaRPr lang="en-US"/>
        </a:p>
      </dgm:t>
    </dgm:pt>
    <dgm:pt modelId="{6D4919FD-BD2C-44CB-A5AF-499897E9E04F}" type="pres">
      <dgm:prSet presAssocID="{81384F1B-9171-4123-8452-2EA7E1BF2E00}" presName="composite" presStyleCnt="0"/>
      <dgm:spPr/>
    </dgm:pt>
    <dgm:pt modelId="{0E3E4E0D-668A-48E2-8E53-7DC2EB3E757B}" type="pres">
      <dgm:prSet presAssocID="{81384F1B-9171-4123-8452-2EA7E1BF2E00}" presName="parTx" presStyleLbl="alignNode1" presStyleIdx="0" presStyleCnt="1">
        <dgm:presLayoutVars>
          <dgm:chMax val="0"/>
          <dgm:chPref val="0"/>
          <dgm:bulletEnabled val="1"/>
        </dgm:presLayoutVars>
      </dgm:prSet>
      <dgm:spPr/>
      <dgm:t>
        <a:bodyPr/>
        <a:lstStyle/>
        <a:p>
          <a:endParaRPr lang="en-US"/>
        </a:p>
      </dgm:t>
    </dgm:pt>
    <dgm:pt modelId="{B2289626-5418-49CF-B22D-8A8F8D1112AB}" type="pres">
      <dgm:prSet presAssocID="{81384F1B-9171-4123-8452-2EA7E1BF2E00}" presName="desTx" presStyleLbl="alignAccFollowNode1" presStyleIdx="0" presStyleCnt="1">
        <dgm:presLayoutVars>
          <dgm:bulletEnabled val="1"/>
        </dgm:presLayoutVars>
      </dgm:prSet>
      <dgm:spPr/>
      <dgm:t>
        <a:bodyPr/>
        <a:lstStyle/>
        <a:p>
          <a:endParaRPr lang="en-US"/>
        </a:p>
      </dgm:t>
    </dgm:pt>
  </dgm:ptLst>
  <dgm:cxnLst>
    <dgm:cxn modelId="{69DE6AB0-8482-4B30-A8DC-90681BDB48D0}" srcId="{81384F1B-9171-4123-8452-2EA7E1BF2E00}" destId="{2369CEA7-2BFC-48D5-A910-8A06031FDB95}" srcOrd="1" destOrd="0" parTransId="{4D2C7926-3E44-4947-95AD-DC3F6C2EB006}" sibTransId="{94B5FF21-28BB-4A06-8F22-D0ECEB85FD96}"/>
    <dgm:cxn modelId="{3B952C10-18D7-4EC6-9601-E6CD1AB7095C}" srcId="{81384F1B-9171-4123-8452-2EA7E1BF2E00}" destId="{2DC17BC4-1F0B-4A54-BB74-7223AE7871BA}" srcOrd="0" destOrd="0" parTransId="{6C0114C2-3EF7-46A4-8A4D-B387754B1869}" sibTransId="{7E80E0A9-2637-47A9-80F4-5BF931146DF2}"/>
    <dgm:cxn modelId="{E176A8EB-AA27-4B13-A009-557424BAC447}" type="presOf" srcId="{2369CEA7-2BFC-48D5-A910-8A06031FDB95}" destId="{B2289626-5418-49CF-B22D-8A8F8D1112AB}" srcOrd="0" destOrd="1" presId="urn:microsoft.com/office/officeart/2005/8/layout/hList1"/>
    <dgm:cxn modelId="{2D748F2C-D255-4E2A-A74B-70E1FE39E800}" type="presOf" srcId="{D5983BE9-DCF0-44F1-AE14-F874D833C1E3}" destId="{8C598DE6-D3BD-4000-BCFC-668791E37C60}" srcOrd="0" destOrd="0" presId="urn:microsoft.com/office/officeart/2005/8/layout/hList1"/>
    <dgm:cxn modelId="{2F168101-19CD-45A4-8DD2-BDD448A7F28E}" type="presOf" srcId="{2DC17BC4-1F0B-4A54-BB74-7223AE7871BA}" destId="{B2289626-5418-49CF-B22D-8A8F8D1112AB}" srcOrd="0" destOrd="0" presId="urn:microsoft.com/office/officeart/2005/8/layout/hList1"/>
    <dgm:cxn modelId="{D1230150-38E5-4A3D-9DC0-53E21C0851DD}" srcId="{D5983BE9-DCF0-44F1-AE14-F874D833C1E3}" destId="{81384F1B-9171-4123-8452-2EA7E1BF2E00}" srcOrd="0" destOrd="0" parTransId="{1D2C2CEC-5AA0-4986-AB92-BE93DFAB37BB}" sibTransId="{9D553A9F-B5CD-4713-A082-1B63EB605C8D}"/>
    <dgm:cxn modelId="{DC95A32F-72AF-432C-9DBA-00E395F05290}" type="presOf" srcId="{81384F1B-9171-4123-8452-2EA7E1BF2E00}" destId="{0E3E4E0D-668A-48E2-8E53-7DC2EB3E757B}" srcOrd="0" destOrd="0" presId="urn:microsoft.com/office/officeart/2005/8/layout/hList1"/>
    <dgm:cxn modelId="{926AD394-BA72-4676-B185-E0D183EAABF6}" type="presParOf" srcId="{8C598DE6-D3BD-4000-BCFC-668791E37C60}" destId="{6D4919FD-BD2C-44CB-A5AF-499897E9E04F}" srcOrd="0" destOrd="0" presId="urn:microsoft.com/office/officeart/2005/8/layout/hList1"/>
    <dgm:cxn modelId="{F65B060F-2083-4FF6-8BBF-BB74B1E28E14}" type="presParOf" srcId="{6D4919FD-BD2C-44CB-A5AF-499897E9E04F}" destId="{0E3E4E0D-668A-48E2-8E53-7DC2EB3E757B}" srcOrd="0" destOrd="0" presId="urn:microsoft.com/office/officeart/2005/8/layout/hList1"/>
    <dgm:cxn modelId="{137EA4B2-76D9-4ACA-B364-F01145135ECB}" type="presParOf" srcId="{6D4919FD-BD2C-44CB-A5AF-499897E9E04F}" destId="{B2289626-5418-49CF-B22D-8A8F8D1112AB}"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5983BE9-DCF0-44F1-AE14-F874D833C1E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81384F1B-9171-4123-8452-2EA7E1BF2E00}">
      <dgm:prSet custT="1"/>
      <dgm:spPr/>
      <dgm:t>
        <a:bodyPr/>
        <a:lstStyle/>
        <a:p>
          <a:r>
            <a:rPr lang="en-US" sz="3200" dirty="0"/>
            <a:t>Common concerns:</a:t>
          </a:r>
        </a:p>
      </dgm:t>
    </dgm:pt>
    <dgm:pt modelId="{1D2C2CEC-5AA0-4986-AB92-BE93DFAB37BB}" type="parTrans" cxnId="{D1230150-38E5-4A3D-9DC0-53E21C0851DD}">
      <dgm:prSet/>
      <dgm:spPr/>
      <dgm:t>
        <a:bodyPr/>
        <a:lstStyle/>
        <a:p>
          <a:endParaRPr lang="en-US"/>
        </a:p>
      </dgm:t>
    </dgm:pt>
    <dgm:pt modelId="{9D553A9F-B5CD-4713-A082-1B63EB605C8D}" type="sibTrans" cxnId="{D1230150-38E5-4A3D-9DC0-53E21C0851DD}">
      <dgm:prSet/>
      <dgm:spPr/>
      <dgm:t>
        <a:bodyPr/>
        <a:lstStyle/>
        <a:p>
          <a:endParaRPr lang="en-US"/>
        </a:p>
      </dgm:t>
    </dgm:pt>
    <dgm:pt modelId="{2DC17BC4-1F0B-4A54-BB74-7223AE7871BA}">
      <dgm:prSet/>
      <dgm:spPr/>
      <dgm:t>
        <a:bodyPr/>
        <a:lstStyle/>
        <a:p>
          <a:r>
            <a:rPr lang="en-US" dirty="0"/>
            <a:t>Lifestyle choices</a:t>
          </a:r>
        </a:p>
      </dgm:t>
    </dgm:pt>
    <dgm:pt modelId="{6C0114C2-3EF7-46A4-8A4D-B387754B1869}" type="parTrans" cxnId="{3B952C10-18D7-4EC6-9601-E6CD1AB7095C}">
      <dgm:prSet/>
      <dgm:spPr/>
      <dgm:t>
        <a:bodyPr/>
        <a:lstStyle/>
        <a:p>
          <a:endParaRPr lang="en-US"/>
        </a:p>
      </dgm:t>
    </dgm:pt>
    <dgm:pt modelId="{7E80E0A9-2637-47A9-80F4-5BF931146DF2}" type="sibTrans" cxnId="{3B952C10-18D7-4EC6-9601-E6CD1AB7095C}">
      <dgm:prSet/>
      <dgm:spPr/>
      <dgm:t>
        <a:bodyPr/>
        <a:lstStyle/>
        <a:p>
          <a:endParaRPr lang="en-US"/>
        </a:p>
      </dgm:t>
    </dgm:pt>
    <dgm:pt modelId="{2792D8ED-5708-42B0-8441-85A7B282AB36}">
      <dgm:prSet/>
      <dgm:spPr/>
      <dgm:t>
        <a:bodyPr/>
        <a:lstStyle/>
        <a:p>
          <a:r>
            <a:rPr lang="en-US" dirty="0"/>
            <a:t>Diet and exercise</a:t>
          </a:r>
        </a:p>
      </dgm:t>
    </dgm:pt>
    <dgm:pt modelId="{33950193-DDAA-45B4-8C37-AA064906A39F}" type="parTrans" cxnId="{8B4B32C9-0CCC-4F44-ACA1-E227D99D9380}">
      <dgm:prSet/>
      <dgm:spPr/>
      <dgm:t>
        <a:bodyPr/>
        <a:lstStyle/>
        <a:p>
          <a:endParaRPr lang="en-US"/>
        </a:p>
      </dgm:t>
    </dgm:pt>
    <dgm:pt modelId="{21813212-3A64-4340-853D-C060BE8B7545}" type="sibTrans" cxnId="{8B4B32C9-0CCC-4F44-ACA1-E227D99D9380}">
      <dgm:prSet/>
      <dgm:spPr/>
      <dgm:t>
        <a:bodyPr/>
        <a:lstStyle/>
        <a:p>
          <a:endParaRPr lang="en-US"/>
        </a:p>
      </dgm:t>
    </dgm:pt>
    <dgm:pt modelId="{928A019A-6D27-4955-9FB3-E0351FA13232}">
      <dgm:prSet/>
      <dgm:spPr/>
      <dgm:t>
        <a:bodyPr/>
        <a:lstStyle/>
        <a:p>
          <a:r>
            <a:rPr lang="en-US" dirty="0"/>
            <a:t>Difficulties keeping up with their own medical care</a:t>
          </a:r>
        </a:p>
      </dgm:t>
    </dgm:pt>
    <dgm:pt modelId="{E0A2C0FC-A88A-43F5-B82D-449A7FC653C8}" type="parTrans" cxnId="{E967A629-CED0-4A66-8313-01AE57AE1D8B}">
      <dgm:prSet/>
      <dgm:spPr/>
      <dgm:t>
        <a:bodyPr/>
        <a:lstStyle/>
        <a:p>
          <a:endParaRPr lang="en-US"/>
        </a:p>
      </dgm:t>
    </dgm:pt>
    <dgm:pt modelId="{730725C5-422E-4A6F-811B-97A6D99B4463}" type="sibTrans" cxnId="{E967A629-CED0-4A66-8313-01AE57AE1D8B}">
      <dgm:prSet/>
      <dgm:spPr/>
      <dgm:t>
        <a:bodyPr/>
        <a:lstStyle/>
        <a:p>
          <a:endParaRPr lang="en-US"/>
        </a:p>
      </dgm:t>
    </dgm:pt>
    <dgm:pt modelId="{AB564584-FD25-4EC1-A635-F440B67C579C}">
      <dgm:prSet/>
      <dgm:spPr/>
      <dgm:t>
        <a:bodyPr/>
        <a:lstStyle/>
        <a:p>
          <a:r>
            <a:rPr lang="en-US" dirty="0"/>
            <a:t>Intimacy/sexual life with their partners</a:t>
          </a:r>
        </a:p>
      </dgm:t>
    </dgm:pt>
    <dgm:pt modelId="{A9FF461B-B488-42AE-9300-DBBB2DEF00F3}" type="parTrans" cxnId="{1D2D7404-A25A-4876-8296-781E44A9712D}">
      <dgm:prSet/>
      <dgm:spPr/>
      <dgm:t>
        <a:bodyPr/>
        <a:lstStyle/>
        <a:p>
          <a:endParaRPr lang="en-US"/>
        </a:p>
      </dgm:t>
    </dgm:pt>
    <dgm:pt modelId="{113FFD80-60EF-49AA-A962-8C58142DBCFB}" type="sibTrans" cxnId="{1D2D7404-A25A-4876-8296-781E44A9712D}">
      <dgm:prSet/>
      <dgm:spPr/>
      <dgm:t>
        <a:bodyPr/>
        <a:lstStyle/>
        <a:p>
          <a:endParaRPr lang="en-US"/>
        </a:p>
      </dgm:t>
    </dgm:pt>
    <dgm:pt modelId="{B7C16D81-9704-4C08-8868-65B0DB0796DF}">
      <dgm:prSet/>
      <dgm:spPr/>
      <dgm:t>
        <a:bodyPr/>
        <a:lstStyle/>
        <a:p>
          <a:r>
            <a:rPr lang="en-US" dirty="0"/>
            <a:t>Fatigue and sleep difficulties</a:t>
          </a:r>
        </a:p>
      </dgm:t>
    </dgm:pt>
    <dgm:pt modelId="{15222CA0-457C-48E5-A920-B0BD9FA673F5}" type="parTrans" cxnId="{2DBC7F46-7720-4842-AA5D-5F8614E7D009}">
      <dgm:prSet/>
      <dgm:spPr/>
      <dgm:t>
        <a:bodyPr/>
        <a:lstStyle/>
        <a:p>
          <a:endParaRPr lang="en-US"/>
        </a:p>
      </dgm:t>
    </dgm:pt>
    <dgm:pt modelId="{7843F3F1-4D27-4A59-9429-C754689A33A4}" type="sibTrans" cxnId="{2DBC7F46-7720-4842-AA5D-5F8614E7D009}">
      <dgm:prSet/>
      <dgm:spPr/>
      <dgm:t>
        <a:bodyPr/>
        <a:lstStyle/>
        <a:p>
          <a:endParaRPr lang="en-US"/>
        </a:p>
      </dgm:t>
    </dgm:pt>
    <dgm:pt modelId="{8C598DE6-D3BD-4000-BCFC-668791E37C60}" type="pres">
      <dgm:prSet presAssocID="{D5983BE9-DCF0-44F1-AE14-F874D833C1E3}" presName="Name0" presStyleCnt="0">
        <dgm:presLayoutVars>
          <dgm:dir/>
          <dgm:animLvl val="lvl"/>
          <dgm:resizeHandles val="exact"/>
        </dgm:presLayoutVars>
      </dgm:prSet>
      <dgm:spPr/>
      <dgm:t>
        <a:bodyPr/>
        <a:lstStyle/>
        <a:p>
          <a:endParaRPr lang="en-US"/>
        </a:p>
      </dgm:t>
    </dgm:pt>
    <dgm:pt modelId="{6D4919FD-BD2C-44CB-A5AF-499897E9E04F}" type="pres">
      <dgm:prSet presAssocID="{81384F1B-9171-4123-8452-2EA7E1BF2E00}" presName="composite" presStyleCnt="0"/>
      <dgm:spPr/>
    </dgm:pt>
    <dgm:pt modelId="{0E3E4E0D-668A-48E2-8E53-7DC2EB3E757B}" type="pres">
      <dgm:prSet presAssocID="{81384F1B-9171-4123-8452-2EA7E1BF2E00}" presName="parTx" presStyleLbl="alignNode1" presStyleIdx="0" presStyleCnt="1">
        <dgm:presLayoutVars>
          <dgm:chMax val="0"/>
          <dgm:chPref val="0"/>
          <dgm:bulletEnabled val="1"/>
        </dgm:presLayoutVars>
      </dgm:prSet>
      <dgm:spPr/>
      <dgm:t>
        <a:bodyPr/>
        <a:lstStyle/>
        <a:p>
          <a:endParaRPr lang="en-US"/>
        </a:p>
      </dgm:t>
    </dgm:pt>
    <dgm:pt modelId="{B2289626-5418-49CF-B22D-8A8F8D1112AB}" type="pres">
      <dgm:prSet presAssocID="{81384F1B-9171-4123-8452-2EA7E1BF2E00}" presName="desTx" presStyleLbl="alignAccFollowNode1" presStyleIdx="0" presStyleCnt="1">
        <dgm:presLayoutVars>
          <dgm:bulletEnabled val="1"/>
        </dgm:presLayoutVars>
      </dgm:prSet>
      <dgm:spPr/>
      <dgm:t>
        <a:bodyPr/>
        <a:lstStyle/>
        <a:p>
          <a:endParaRPr lang="en-US"/>
        </a:p>
      </dgm:t>
    </dgm:pt>
  </dgm:ptLst>
  <dgm:cxnLst>
    <dgm:cxn modelId="{3B952C10-18D7-4EC6-9601-E6CD1AB7095C}" srcId="{81384F1B-9171-4123-8452-2EA7E1BF2E00}" destId="{2DC17BC4-1F0B-4A54-BB74-7223AE7871BA}" srcOrd="0" destOrd="0" parTransId="{6C0114C2-3EF7-46A4-8A4D-B387754B1869}" sibTransId="{7E80E0A9-2637-47A9-80F4-5BF931146DF2}"/>
    <dgm:cxn modelId="{2F168101-19CD-45A4-8DD2-BDD448A7F28E}" type="presOf" srcId="{2DC17BC4-1F0B-4A54-BB74-7223AE7871BA}" destId="{B2289626-5418-49CF-B22D-8A8F8D1112AB}" srcOrd="0" destOrd="0" presId="urn:microsoft.com/office/officeart/2005/8/layout/hList1"/>
    <dgm:cxn modelId="{0753626D-46DF-4ABA-8C25-83BD3C720770}" type="presOf" srcId="{AB564584-FD25-4EC1-A635-F440B67C579C}" destId="{B2289626-5418-49CF-B22D-8A8F8D1112AB}" srcOrd="0" destOrd="3" presId="urn:microsoft.com/office/officeart/2005/8/layout/hList1"/>
    <dgm:cxn modelId="{E967A629-CED0-4A66-8313-01AE57AE1D8B}" srcId="{81384F1B-9171-4123-8452-2EA7E1BF2E00}" destId="{928A019A-6D27-4955-9FB3-E0351FA13232}" srcOrd="2" destOrd="0" parTransId="{E0A2C0FC-A88A-43F5-B82D-449A7FC653C8}" sibTransId="{730725C5-422E-4A6F-811B-97A6D99B4463}"/>
    <dgm:cxn modelId="{C52E9D75-FBF1-4014-AC71-CD223C4B7727}" type="presOf" srcId="{2792D8ED-5708-42B0-8441-85A7B282AB36}" destId="{B2289626-5418-49CF-B22D-8A8F8D1112AB}" srcOrd="0" destOrd="1" presId="urn:microsoft.com/office/officeart/2005/8/layout/hList1"/>
    <dgm:cxn modelId="{7AA28B15-C188-4C24-A7BC-8A88C3FED68C}" type="presOf" srcId="{928A019A-6D27-4955-9FB3-E0351FA13232}" destId="{B2289626-5418-49CF-B22D-8A8F8D1112AB}" srcOrd="0" destOrd="2" presId="urn:microsoft.com/office/officeart/2005/8/layout/hList1"/>
    <dgm:cxn modelId="{2DBC7F46-7720-4842-AA5D-5F8614E7D009}" srcId="{81384F1B-9171-4123-8452-2EA7E1BF2E00}" destId="{B7C16D81-9704-4C08-8868-65B0DB0796DF}" srcOrd="4" destOrd="0" parTransId="{15222CA0-457C-48E5-A920-B0BD9FA673F5}" sibTransId="{7843F3F1-4D27-4A59-9429-C754689A33A4}"/>
    <dgm:cxn modelId="{DC95A32F-72AF-432C-9DBA-00E395F05290}" type="presOf" srcId="{81384F1B-9171-4123-8452-2EA7E1BF2E00}" destId="{0E3E4E0D-668A-48E2-8E53-7DC2EB3E757B}" srcOrd="0" destOrd="0" presId="urn:microsoft.com/office/officeart/2005/8/layout/hList1"/>
    <dgm:cxn modelId="{8DF94A6A-2F4F-4BE9-8014-F62EC88F9BDD}" type="presOf" srcId="{B7C16D81-9704-4C08-8868-65B0DB0796DF}" destId="{B2289626-5418-49CF-B22D-8A8F8D1112AB}" srcOrd="0" destOrd="4" presId="urn:microsoft.com/office/officeart/2005/8/layout/hList1"/>
    <dgm:cxn modelId="{8B4B32C9-0CCC-4F44-ACA1-E227D99D9380}" srcId="{81384F1B-9171-4123-8452-2EA7E1BF2E00}" destId="{2792D8ED-5708-42B0-8441-85A7B282AB36}" srcOrd="1" destOrd="0" parTransId="{33950193-DDAA-45B4-8C37-AA064906A39F}" sibTransId="{21813212-3A64-4340-853D-C060BE8B7545}"/>
    <dgm:cxn modelId="{2D748F2C-D255-4E2A-A74B-70E1FE39E800}" type="presOf" srcId="{D5983BE9-DCF0-44F1-AE14-F874D833C1E3}" destId="{8C598DE6-D3BD-4000-BCFC-668791E37C60}" srcOrd="0" destOrd="0" presId="urn:microsoft.com/office/officeart/2005/8/layout/hList1"/>
    <dgm:cxn modelId="{D1230150-38E5-4A3D-9DC0-53E21C0851DD}" srcId="{D5983BE9-DCF0-44F1-AE14-F874D833C1E3}" destId="{81384F1B-9171-4123-8452-2EA7E1BF2E00}" srcOrd="0" destOrd="0" parTransId="{1D2C2CEC-5AA0-4986-AB92-BE93DFAB37BB}" sibTransId="{9D553A9F-B5CD-4713-A082-1B63EB605C8D}"/>
    <dgm:cxn modelId="{1D2D7404-A25A-4876-8296-781E44A9712D}" srcId="{81384F1B-9171-4123-8452-2EA7E1BF2E00}" destId="{AB564584-FD25-4EC1-A635-F440B67C579C}" srcOrd="3" destOrd="0" parTransId="{A9FF461B-B488-42AE-9300-DBBB2DEF00F3}" sibTransId="{113FFD80-60EF-49AA-A962-8C58142DBCFB}"/>
    <dgm:cxn modelId="{926AD394-BA72-4676-B185-E0D183EAABF6}" type="presParOf" srcId="{8C598DE6-D3BD-4000-BCFC-668791E37C60}" destId="{6D4919FD-BD2C-44CB-A5AF-499897E9E04F}" srcOrd="0" destOrd="0" presId="urn:microsoft.com/office/officeart/2005/8/layout/hList1"/>
    <dgm:cxn modelId="{F65B060F-2083-4FF6-8BBF-BB74B1E28E14}" type="presParOf" srcId="{6D4919FD-BD2C-44CB-A5AF-499897E9E04F}" destId="{0E3E4E0D-668A-48E2-8E53-7DC2EB3E757B}" srcOrd="0" destOrd="0" presId="urn:microsoft.com/office/officeart/2005/8/layout/hList1"/>
    <dgm:cxn modelId="{137EA4B2-76D9-4ACA-B364-F01145135ECB}" type="presParOf" srcId="{6D4919FD-BD2C-44CB-A5AF-499897E9E04F}" destId="{B2289626-5418-49CF-B22D-8A8F8D1112AB}"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9F1B8D-50DF-437C-A051-5B4BE9A5BF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0B62692-B0D5-4C4D-959C-68C6B32C57AA}">
      <dgm:prSet/>
      <dgm:spPr/>
      <dgm:t>
        <a:bodyPr/>
        <a:lstStyle/>
        <a:p>
          <a:r>
            <a:rPr lang="en-US" dirty="0"/>
            <a:t>Identify important aspects of veterans experience with TBIs</a:t>
          </a:r>
        </a:p>
      </dgm:t>
    </dgm:pt>
    <dgm:pt modelId="{1D9A92DD-C5CD-4F80-BBFC-31C754A8065C}" type="parTrans" cxnId="{B7CA23B1-0B44-443E-98B7-514FAD0432D3}">
      <dgm:prSet/>
      <dgm:spPr/>
      <dgm:t>
        <a:bodyPr/>
        <a:lstStyle/>
        <a:p>
          <a:endParaRPr lang="en-US"/>
        </a:p>
      </dgm:t>
    </dgm:pt>
    <dgm:pt modelId="{F2D0A37F-6629-429C-96A0-5ADB65540857}" type="sibTrans" cxnId="{B7CA23B1-0B44-443E-98B7-514FAD0432D3}">
      <dgm:prSet/>
      <dgm:spPr/>
      <dgm:t>
        <a:bodyPr/>
        <a:lstStyle/>
        <a:p>
          <a:endParaRPr lang="en-US"/>
        </a:p>
      </dgm:t>
    </dgm:pt>
    <dgm:pt modelId="{43622B15-8F56-4655-B6A0-2FD145735895}">
      <dgm:prSet/>
      <dgm:spPr/>
      <dgm:t>
        <a:bodyPr/>
        <a:lstStyle/>
        <a:p>
          <a:r>
            <a:rPr lang="en-US" dirty="0"/>
            <a:t>Discuss the role of a caregiver in supporting veterans with TBIs</a:t>
          </a:r>
        </a:p>
      </dgm:t>
    </dgm:pt>
    <dgm:pt modelId="{96FF376B-43A7-496B-AD07-C47133B8D51F}" type="parTrans" cxnId="{8C73C5BF-2A7C-4D10-AEDC-11441DC551FE}">
      <dgm:prSet/>
      <dgm:spPr/>
      <dgm:t>
        <a:bodyPr/>
        <a:lstStyle/>
        <a:p>
          <a:endParaRPr lang="en-US"/>
        </a:p>
      </dgm:t>
    </dgm:pt>
    <dgm:pt modelId="{7CA3A2A4-AA97-4161-B912-CC132A4CDA34}" type="sibTrans" cxnId="{8C73C5BF-2A7C-4D10-AEDC-11441DC551FE}">
      <dgm:prSet/>
      <dgm:spPr/>
      <dgm:t>
        <a:bodyPr/>
        <a:lstStyle/>
        <a:p>
          <a:endParaRPr lang="en-US"/>
        </a:p>
      </dgm:t>
    </dgm:pt>
    <dgm:pt modelId="{9050EFE1-7BE4-4B64-8818-DD4F13699282}" type="pres">
      <dgm:prSet presAssocID="{789F1B8D-50DF-437C-A051-5B4BE9A5BFF0}" presName="linear" presStyleCnt="0">
        <dgm:presLayoutVars>
          <dgm:animLvl val="lvl"/>
          <dgm:resizeHandles val="exact"/>
        </dgm:presLayoutVars>
      </dgm:prSet>
      <dgm:spPr/>
      <dgm:t>
        <a:bodyPr/>
        <a:lstStyle/>
        <a:p>
          <a:endParaRPr lang="en-US"/>
        </a:p>
      </dgm:t>
    </dgm:pt>
    <dgm:pt modelId="{935A6CB9-0B36-493B-8AC6-E1BED39230E6}" type="pres">
      <dgm:prSet presAssocID="{30B62692-B0D5-4C4D-959C-68C6B32C57AA}" presName="parentText" presStyleLbl="node1" presStyleIdx="0" presStyleCnt="2">
        <dgm:presLayoutVars>
          <dgm:chMax val="0"/>
          <dgm:bulletEnabled val="1"/>
        </dgm:presLayoutVars>
      </dgm:prSet>
      <dgm:spPr/>
      <dgm:t>
        <a:bodyPr/>
        <a:lstStyle/>
        <a:p>
          <a:endParaRPr lang="en-US"/>
        </a:p>
      </dgm:t>
    </dgm:pt>
    <dgm:pt modelId="{FACD0845-8A1D-44E8-86AC-BB373890416C}" type="pres">
      <dgm:prSet presAssocID="{F2D0A37F-6629-429C-96A0-5ADB65540857}" presName="spacer" presStyleCnt="0"/>
      <dgm:spPr/>
    </dgm:pt>
    <dgm:pt modelId="{86D7864A-06CB-46C3-91D7-C58159571464}" type="pres">
      <dgm:prSet presAssocID="{43622B15-8F56-4655-B6A0-2FD145735895}" presName="parentText" presStyleLbl="node1" presStyleIdx="1" presStyleCnt="2">
        <dgm:presLayoutVars>
          <dgm:chMax val="0"/>
          <dgm:bulletEnabled val="1"/>
        </dgm:presLayoutVars>
      </dgm:prSet>
      <dgm:spPr/>
      <dgm:t>
        <a:bodyPr/>
        <a:lstStyle/>
        <a:p>
          <a:endParaRPr lang="en-US"/>
        </a:p>
      </dgm:t>
    </dgm:pt>
  </dgm:ptLst>
  <dgm:cxnLst>
    <dgm:cxn modelId="{C0C923BE-334F-453A-BBF9-DA846D4895E1}" type="presOf" srcId="{789F1B8D-50DF-437C-A051-5B4BE9A5BFF0}" destId="{9050EFE1-7BE4-4B64-8818-DD4F13699282}" srcOrd="0" destOrd="0" presId="urn:microsoft.com/office/officeart/2005/8/layout/vList2"/>
    <dgm:cxn modelId="{21DCE26C-22A2-48B0-AFEA-F548B7FFE74F}" type="presOf" srcId="{30B62692-B0D5-4C4D-959C-68C6B32C57AA}" destId="{935A6CB9-0B36-493B-8AC6-E1BED39230E6}" srcOrd="0" destOrd="0" presId="urn:microsoft.com/office/officeart/2005/8/layout/vList2"/>
    <dgm:cxn modelId="{B7CA23B1-0B44-443E-98B7-514FAD0432D3}" srcId="{789F1B8D-50DF-437C-A051-5B4BE9A5BFF0}" destId="{30B62692-B0D5-4C4D-959C-68C6B32C57AA}" srcOrd="0" destOrd="0" parTransId="{1D9A92DD-C5CD-4F80-BBFC-31C754A8065C}" sibTransId="{F2D0A37F-6629-429C-96A0-5ADB65540857}"/>
    <dgm:cxn modelId="{8D248A18-663A-475E-A962-ECEB64372CE7}" type="presOf" srcId="{43622B15-8F56-4655-B6A0-2FD145735895}" destId="{86D7864A-06CB-46C3-91D7-C58159571464}" srcOrd="0" destOrd="0" presId="urn:microsoft.com/office/officeart/2005/8/layout/vList2"/>
    <dgm:cxn modelId="{8C73C5BF-2A7C-4D10-AEDC-11441DC551FE}" srcId="{789F1B8D-50DF-437C-A051-5B4BE9A5BFF0}" destId="{43622B15-8F56-4655-B6A0-2FD145735895}" srcOrd="1" destOrd="0" parTransId="{96FF376B-43A7-496B-AD07-C47133B8D51F}" sibTransId="{7CA3A2A4-AA97-4161-B912-CC132A4CDA34}"/>
    <dgm:cxn modelId="{C1FAC6D8-EB9C-48EC-8C60-DA79B45C380C}" type="presParOf" srcId="{9050EFE1-7BE4-4B64-8818-DD4F13699282}" destId="{935A6CB9-0B36-493B-8AC6-E1BED39230E6}" srcOrd="0" destOrd="0" presId="urn:microsoft.com/office/officeart/2005/8/layout/vList2"/>
    <dgm:cxn modelId="{9AF457D2-34E9-4915-B179-3B1726FDA419}" type="presParOf" srcId="{9050EFE1-7BE4-4B64-8818-DD4F13699282}" destId="{FACD0845-8A1D-44E8-86AC-BB373890416C}" srcOrd="1" destOrd="0" presId="urn:microsoft.com/office/officeart/2005/8/layout/vList2"/>
    <dgm:cxn modelId="{0CC94607-C0F8-4656-BFA5-0D3FEAC37635}" type="presParOf" srcId="{9050EFE1-7BE4-4B64-8818-DD4F13699282}" destId="{86D7864A-06CB-46C3-91D7-C5815957146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0D2831-1742-48E8-B4D9-C8D4F56A2E2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303B24C-86D5-4EBF-8673-29860F2DDE06}">
      <dgm:prSet/>
      <dgm:spPr/>
      <dgm:t>
        <a:bodyPr/>
        <a:lstStyle/>
        <a:p>
          <a:r>
            <a:rPr lang="en-US" dirty="0"/>
            <a:t>Combat concussion often co-exists with post-traumatic stress </a:t>
          </a:r>
        </a:p>
      </dgm:t>
    </dgm:pt>
    <dgm:pt modelId="{60E2AB9A-3AD1-4549-A64F-D36BC533B2D1}" type="parTrans" cxnId="{A5DDCE4A-BE3E-4746-9FAF-01983B9D6D33}">
      <dgm:prSet/>
      <dgm:spPr/>
      <dgm:t>
        <a:bodyPr/>
        <a:lstStyle/>
        <a:p>
          <a:endParaRPr lang="en-US"/>
        </a:p>
      </dgm:t>
    </dgm:pt>
    <dgm:pt modelId="{E7D48087-596D-48EB-AA34-8F85D3C4AD72}" type="sibTrans" cxnId="{A5DDCE4A-BE3E-4746-9FAF-01983B9D6D33}">
      <dgm:prSet/>
      <dgm:spPr/>
      <dgm:t>
        <a:bodyPr/>
        <a:lstStyle/>
        <a:p>
          <a:endParaRPr lang="en-US"/>
        </a:p>
      </dgm:t>
    </dgm:pt>
    <dgm:pt modelId="{D2758A21-065A-492D-981F-70573E4AE270}">
      <dgm:prSet/>
      <dgm:spPr/>
      <dgm:t>
        <a:bodyPr/>
        <a:lstStyle/>
        <a:p>
          <a:r>
            <a:rPr lang="en-US"/>
            <a:t>Gender and age distributions differ from civilian populations </a:t>
          </a:r>
        </a:p>
      </dgm:t>
    </dgm:pt>
    <dgm:pt modelId="{5332479C-4484-4E22-B05A-98CC35D05490}" type="parTrans" cxnId="{562AE1F7-4C6B-45B1-BEAB-3D322BF38F79}">
      <dgm:prSet/>
      <dgm:spPr/>
      <dgm:t>
        <a:bodyPr/>
        <a:lstStyle/>
        <a:p>
          <a:endParaRPr lang="en-US"/>
        </a:p>
      </dgm:t>
    </dgm:pt>
    <dgm:pt modelId="{1F40C83D-C194-4F7C-9565-2990887AB196}" type="sibTrans" cxnId="{562AE1F7-4C6B-45B1-BEAB-3D322BF38F79}">
      <dgm:prSet/>
      <dgm:spPr/>
      <dgm:t>
        <a:bodyPr/>
        <a:lstStyle/>
        <a:p>
          <a:endParaRPr lang="en-US"/>
        </a:p>
      </dgm:t>
    </dgm:pt>
    <dgm:pt modelId="{98EDDC1E-3C7C-4113-B938-D9D22FFE8966}">
      <dgm:prSet/>
      <dgm:spPr/>
      <dgm:t>
        <a:bodyPr/>
        <a:lstStyle/>
        <a:p>
          <a:r>
            <a:rPr lang="en-US"/>
            <a:t>Military populations tend to be healthier </a:t>
          </a:r>
        </a:p>
      </dgm:t>
    </dgm:pt>
    <dgm:pt modelId="{37D09E66-5E86-4C77-A3A7-5DBFA7E08245}" type="parTrans" cxnId="{88F2A61A-032D-4A6D-91EB-C2D85C971C72}">
      <dgm:prSet/>
      <dgm:spPr/>
      <dgm:t>
        <a:bodyPr/>
        <a:lstStyle/>
        <a:p>
          <a:endParaRPr lang="en-US"/>
        </a:p>
      </dgm:t>
    </dgm:pt>
    <dgm:pt modelId="{F630BE1F-EF92-4F94-820C-C9DDD6AF0D66}" type="sibTrans" cxnId="{88F2A61A-032D-4A6D-91EB-C2D85C971C72}">
      <dgm:prSet/>
      <dgm:spPr/>
      <dgm:t>
        <a:bodyPr/>
        <a:lstStyle/>
        <a:p>
          <a:endParaRPr lang="en-US"/>
        </a:p>
      </dgm:t>
    </dgm:pt>
    <dgm:pt modelId="{6643DE64-0FEE-439F-A32F-38BB0A7D04D7}">
      <dgm:prSet/>
      <dgm:spPr/>
      <dgm:t>
        <a:bodyPr/>
        <a:lstStyle/>
        <a:p>
          <a:r>
            <a:rPr lang="en-US"/>
            <a:t>Less often subject to severe substance abuse </a:t>
          </a:r>
        </a:p>
      </dgm:t>
    </dgm:pt>
    <dgm:pt modelId="{0FCF04DE-DEEE-4AD5-B656-DD0A9AF665E0}" type="parTrans" cxnId="{582F7744-17F9-477F-8C86-373F234A8E4F}">
      <dgm:prSet/>
      <dgm:spPr/>
      <dgm:t>
        <a:bodyPr/>
        <a:lstStyle/>
        <a:p>
          <a:endParaRPr lang="en-US"/>
        </a:p>
      </dgm:t>
    </dgm:pt>
    <dgm:pt modelId="{28A6DB5B-6FAE-41F8-8DBB-84E206365928}" type="sibTrans" cxnId="{582F7744-17F9-477F-8C86-373F234A8E4F}">
      <dgm:prSet/>
      <dgm:spPr/>
      <dgm:t>
        <a:bodyPr/>
        <a:lstStyle/>
        <a:p>
          <a:endParaRPr lang="en-US"/>
        </a:p>
      </dgm:t>
    </dgm:pt>
    <dgm:pt modelId="{2FC59D17-58F7-461A-8BD1-2A450D3DBCAC}">
      <dgm:prSet/>
      <dgm:spPr/>
      <dgm:t>
        <a:bodyPr/>
        <a:lstStyle/>
        <a:p>
          <a:r>
            <a:rPr lang="en-US"/>
            <a:t>Mandated treatment programs </a:t>
          </a:r>
        </a:p>
      </dgm:t>
    </dgm:pt>
    <dgm:pt modelId="{DD12C742-4603-42D2-8B85-0C7D3A781676}" type="parTrans" cxnId="{A989DDB7-799E-463E-B31B-C5BD28F09520}">
      <dgm:prSet/>
      <dgm:spPr/>
      <dgm:t>
        <a:bodyPr/>
        <a:lstStyle/>
        <a:p>
          <a:endParaRPr lang="en-US"/>
        </a:p>
      </dgm:t>
    </dgm:pt>
    <dgm:pt modelId="{DDC7A1DF-7B3E-4409-ACD6-648A4C56C48A}" type="sibTrans" cxnId="{A989DDB7-799E-463E-B31B-C5BD28F09520}">
      <dgm:prSet/>
      <dgm:spPr/>
      <dgm:t>
        <a:bodyPr/>
        <a:lstStyle/>
        <a:p>
          <a:endParaRPr lang="en-US"/>
        </a:p>
      </dgm:t>
    </dgm:pt>
    <dgm:pt modelId="{8A8EFFE4-DF82-4FF0-BDE5-9D7AEE723B20}">
      <dgm:prSet/>
      <dgm:spPr/>
      <dgm:t>
        <a:bodyPr/>
        <a:lstStyle/>
        <a:p>
          <a:r>
            <a:rPr lang="en-US"/>
            <a:t>Requirements for deployable condition </a:t>
          </a:r>
        </a:p>
      </dgm:t>
    </dgm:pt>
    <dgm:pt modelId="{153E840C-244E-4257-B2A2-A99B4DCB327A}" type="parTrans" cxnId="{99F97882-89D8-41F9-BF36-E33023D48A49}">
      <dgm:prSet/>
      <dgm:spPr/>
      <dgm:t>
        <a:bodyPr/>
        <a:lstStyle/>
        <a:p>
          <a:endParaRPr lang="en-US"/>
        </a:p>
      </dgm:t>
    </dgm:pt>
    <dgm:pt modelId="{0841E9D1-8A2B-49A9-BE36-98384270BC50}" type="sibTrans" cxnId="{99F97882-89D8-41F9-BF36-E33023D48A49}">
      <dgm:prSet/>
      <dgm:spPr/>
      <dgm:t>
        <a:bodyPr/>
        <a:lstStyle/>
        <a:p>
          <a:endParaRPr lang="en-US"/>
        </a:p>
      </dgm:t>
    </dgm:pt>
    <dgm:pt modelId="{4622796F-5D98-43CD-90EC-2F0C51051A8E}" type="pres">
      <dgm:prSet presAssocID="{200D2831-1742-48E8-B4D9-C8D4F56A2E20}" presName="linear" presStyleCnt="0">
        <dgm:presLayoutVars>
          <dgm:animLvl val="lvl"/>
          <dgm:resizeHandles val="exact"/>
        </dgm:presLayoutVars>
      </dgm:prSet>
      <dgm:spPr/>
      <dgm:t>
        <a:bodyPr/>
        <a:lstStyle/>
        <a:p>
          <a:endParaRPr lang="en-US"/>
        </a:p>
      </dgm:t>
    </dgm:pt>
    <dgm:pt modelId="{D9DACDCC-A002-471B-84B4-AC58922F2BAD}" type="pres">
      <dgm:prSet presAssocID="{8303B24C-86D5-4EBF-8673-29860F2DDE06}" presName="parentText" presStyleLbl="node1" presStyleIdx="0" presStyleCnt="4">
        <dgm:presLayoutVars>
          <dgm:chMax val="0"/>
          <dgm:bulletEnabled val="1"/>
        </dgm:presLayoutVars>
      </dgm:prSet>
      <dgm:spPr/>
      <dgm:t>
        <a:bodyPr/>
        <a:lstStyle/>
        <a:p>
          <a:endParaRPr lang="en-US"/>
        </a:p>
      </dgm:t>
    </dgm:pt>
    <dgm:pt modelId="{FC3A3750-9805-40D7-99D5-09577FB21ADD}" type="pres">
      <dgm:prSet presAssocID="{E7D48087-596D-48EB-AA34-8F85D3C4AD72}" presName="spacer" presStyleCnt="0"/>
      <dgm:spPr/>
    </dgm:pt>
    <dgm:pt modelId="{4E9DF168-0502-40EA-B98A-7E0D5358C4F9}" type="pres">
      <dgm:prSet presAssocID="{D2758A21-065A-492D-981F-70573E4AE270}" presName="parentText" presStyleLbl="node1" presStyleIdx="1" presStyleCnt="4">
        <dgm:presLayoutVars>
          <dgm:chMax val="0"/>
          <dgm:bulletEnabled val="1"/>
        </dgm:presLayoutVars>
      </dgm:prSet>
      <dgm:spPr/>
      <dgm:t>
        <a:bodyPr/>
        <a:lstStyle/>
        <a:p>
          <a:endParaRPr lang="en-US"/>
        </a:p>
      </dgm:t>
    </dgm:pt>
    <dgm:pt modelId="{EE708928-DB8A-4AD2-B94D-2AAC6B34A21D}" type="pres">
      <dgm:prSet presAssocID="{1F40C83D-C194-4F7C-9565-2990887AB196}" presName="spacer" presStyleCnt="0"/>
      <dgm:spPr/>
    </dgm:pt>
    <dgm:pt modelId="{614DDA32-4C9B-4028-8B1D-EFF668949EF2}" type="pres">
      <dgm:prSet presAssocID="{98EDDC1E-3C7C-4113-B938-D9D22FFE8966}" presName="parentText" presStyleLbl="node1" presStyleIdx="2" presStyleCnt="4">
        <dgm:presLayoutVars>
          <dgm:chMax val="0"/>
          <dgm:bulletEnabled val="1"/>
        </dgm:presLayoutVars>
      </dgm:prSet>
      <dgm:spPr/>
      <dgm:t>
        <a:bodyPr/>
        <a:lstStyle/>
        <a:p>
          <a:endParaRPr lang="en-US"/>
        </a:p>
      </dgm:t>
    </dgm:pt>
    <dgm:pt modelId="{0864FB19-4A7D-4D0E-A35B-AC2311BF4134}" type="pres">
      <dgm:prSet presAssocID="{F630BE1F-EF92-4F94-820C-C9DDD6AF0D66}" presName="spacer" presStyleCnt="0"/>
      <dgm:spPr/>
    </dgm:pt>
    <dgm:pt modelId="{3D48F61D-EDB1-4292-8FC7-77D191C1A9D7}" type="pres">
      <dgm:prSet presAssocID="{6643DE64-0FEE-439F-A32F-38BB0A7D04D7}" presName="parentText" presStyleLbl="node1" presStyleIdx="3" presStyleCnt="4">
        <dgm:presLayoutVars>
          <dgm:chMax val="0"/>
          <dgm:bulletEnabled val="1"/>
        </dgm:presLayoutVars>
      </dgm:prSet>
      <dgm:spPr/>
      <dgm:t>
        <a:bodyPr/>
        <a:lstStyle/>
        <a:p>
          <a:endParaRPr lang="en-US"/>
        </a:p>
      </dgm:t>
    </dgm:pt>
    <dgm:pt modelId="{8E06462C-1997-423C-BF8D-AE8DC506A744}" type="pres">
      <dgm:prSet presAssocID="{6643DE64-0FEE-439F-A32F-38BB0A7D04D7}" presName="childText" presStyleLbl="revTx" presStyleIdx="0" presStyleCnt="1">
        <dgm:presLayoutVars>
          <dgm:bulletEnabled val="1"/>
        </dgm:presLayoutVars>
      </dgm:prSet>
      <dgm:spPr/>
      <dgm:t>
        <a:bodyPr/>
        <a:lstStyle/>
        <a:p>
          <a:endParaRPr lang="en-US"/>
        </a:p>
      </dgm:t>
    </dgm:pt>
  </dgm:ptLst>
  <dgm:cxnLst>
    <dgm:cxn modelId="{FF37456D-4A19-49D6-AF27-C0072C675FB4}" type="presOf" srcId="{6643DE64-0FEE-439F-A32F-38BB0A7D04D7}" destId="{3D48F61D-EDB1-4292-8FC7-77D191C1A9D7}" srcOrd="0" destOrd="0" presId="urn:microsoft.com/office/officeart/2005/8/layout/vList2"/>
    <dgm:cxn modelId="{5912B48C-3575-4203-82A4-90D508950A05}" type="presOf" srcId="{2FC59D17-58F7-461A-8BD1-2A450D3DBCAC}" destId="{8E06462C-1997-423C-BF8D-AE8DC506A744}" srcOrd="0" destOrd="0" presId="urn:microsoft.com/office/officeart/2005/8/layout/vList2"/>
    <dgm:cxn modelId="{A5DDCE4A-BE3E-4746-9FAF-01983B9D6D33}" srcId="{200D2831-1742-48E8-B4D9-C8D4F56A2E20}" destId="{8303B24C-86D5-4EBF-8673-29860F2DDE06}" srcOrd="0" destOrd="0" parTransId="{60E2AB9A-3AD1-4549-A64F-D36BC533B2D1}" sibTransId="{E7D48087-596D-48EB-AA34-8F85D3C4AD72}"/>
    <dgm:cxn modelId="{582F7744-17F9-477F-8C86-373F234A8E4F}" srcId="{200D2831-1742-48E8-B4D9-C8D4F56A2E20}" destId="{6643DE64-0FEE-439F-A32F-38BB0A7D04D7}" srcOrd="3" destOrd="0" parTransId="{0FCF04DE-DEEE-4AD5-B656-DD0A9AF665E0}" sibTransId="{28A6DB5B-6FAE-41F8-8DBB-84E206365928}"/>
    <dgm:cxn modelId="{FE001869-C4B7-4C0B-AD88-BB95C2E08C7D}" type="presOf" srcId="{D2758A21-065A-492D-981F-70573E4AE270}" destId="{4E9DF168-0502-40EA-B98A-7E0D5358C4F9}" srcOrd="0" destOrd="0" presId="urn:microsoft.com/office/officeart/2005/8/layout/vList2"/>
    <dgm:cxn modelId="{88F2A61A-032D-4A6D-91EB-C2D85C971C72}" srcId="{200D2831-1742-48E8-B4D9-C8D4F56A2E20}" destId="{98EDDC1E-3C7C-4113-B938-D9D22FFE8966}" srcOrd="2" destOrd="0" parTransId="{37D09E66-5E86-4C77-A3A7-5DBFA7E08245}" sibTransId="{F630BE1F-EF92-4F94-820C-C9DDD6AF0D66}"/>
    <dgm:cxn modelId="{99F97882-89D8-41F9-BF36-E33023D48A49}" srcId="{6643DE64-0FEE-439F-A32F-38BB0A7D04D7}" destId="{8A8EFFE4-DF82-4FF0-BDE5-9D7AEE723B20}" srcOrd="1" destOrd="0" parTransId="{153E840C-244E-4257-B2A2-A99B4DCB327A}" sibTransId="{0841E9D1-8A2B-49A9-BE36-98384270BC50}"/>
    <dgm:cxn modelId="{562AE1F7-4C6B-45B1-BEAB-3D322BF38F79}" srcId="{200D2831-1742-48E8-B4D9-C8D4F56A2E20}" destId="{D2758A21-065A-492D-981F-70573E4AE270}" srcOrd="1" destOrd="0" parTransId="{5332479C-4484-4E22-B05A-98CC35D05490}" sibTransId="{1F40C83D-C194-4F7C-9565-2990887AB196}"/>
    <dgm:cxn modelId="{A7E7D5CA-D7CA-4FF7-8B55-4912E390B93B}" type="presOf" srcId="{200D2831-1742-48E8-B4D9-C8D4F56A2E20}" destId="{4622796F-5D98-43CD-90EC-2F0C51051A8E}" srcOrd="0" destOrd="0" presId="urn:microsoft.com/office/officeart/2005/8/layout/vList2"/>
    <dgm:cxn modelId="{A989DDB7-799E-463E-B31B-C5BD28F09520}" srcId="{6643DE64-0FEE-439F-A32F-38BB0A7D04D7}" destId="{2FC59D17-58F7-461A-8BD1-2A450D3DBCAC}" srcOrd="0" destOrd="0" parTransId="{DD12C742-4603-42D2-8B85-0C7D3A781676}" sibTransId="{DDC7A1DF-7B3E-4409-ACD6-648A4C56C48A}"/>
    <dgm:cxn modelId="{561D4335-8F42-4B85-B5D0-65C25D81B6BD}" type="presOf" srcId="{98EDDC1E-3C7C-4113-B938-D9D22FFE8966}" destId="{614DDA32-4C9B-4028-8B1D-EFF668949EF2}" srcOrd="0" destOrd="0" presId="urn:microsoft.com/office/officeart/2005/8/layout/vList2"/>
    <dgm:cxn modelId="{B08E3274-96DA-4037-9120-A3D88F7E6201}" type="presOf" srcId="{8303B24C-86D5-4EBF-8673-29860F2DDE06}" destId="{D9DACDCC-A002-471B-84B4-AC58922F2BAD}" srcOrd="0" destOrd="0" presId="urn:microsoft.com/office/officeart/2005/8/layout/vList2"/>
    <dgm:cxn modelId="{67305F02-9BE5-402D-8934-B183989D2141}" type="presOf" srcId="{8A8EFFE4-DF82-4FF0-BDE5-9D7AEE723B20}" destId="{8E06462C-1997-423C-BF8D-AE8DC506A744}" srcOrd="0" destOrd="1" presId="urn:microsoft.com/office/officeart/2005/8/layout/vList2"/>
    <dgm:cxn modelId="{102A82D8-06E3-4C7B-9C7D-C8D0DB76C1E7}" type="presParOf" srcId="{4622796F-5D98-43CD-90EC-2F0C51051A8E}" destId="{D9DACDCC-A002-471B-84B4-AC58922F2BAD}" srcOrd="0" destOrd="0" presId="urn:microsoft.com/office/officeart/2005/8/layout/vList2"/>
    <dgm:cxn modelId="{66F73AC0-BE84-43EF-AFD6-16EC931B2C90}" type="presParOf" srcId="{4622796F-5D98-43CD-90EC-2F0C51051A8E}" destId="{FC3A3750-9805-40D7-99D5-09577FB21ADD}" srcOrd="1" destOrd="0" presId="urn:microsoft.com/office/officeart/2005/8/layout/vList2"/>
    <dgm:cxn modelId="{A862F63B-D03C-42E4-AC92-7C64DBAD6F23}" type="presParOf" srcId="{4622796F-5D98-43CD-90EC-2F0C51051A8E}" destId="{4E9DF168-0502-40EA-B98A-7E0D5358C4F9}" srcOrd="2" destOrd="0" presId="urn:microsoft.com/office/officeart/2005/8/layout/vList2"/>
    <dgm:cxn modelId="{E5001FB0-8139-4A85-847C-28851B9A76E5}" type="presParOf" srcId="{4622796F-5D98-43CD-90EC-2F0C51051A8E}" destId="{EE708928-DB8A-4AD2-B94D-2AAC6B34A21D}" srcOrd="3" destOrd="0" presId="urn:microsoft.com/office/officeart/2005/8/layout/vList2"/>
    <dgm:cxn modelId="{F7D3C079-BCB4-4336-81BE-B208B4C0D30C}" type="presParOf" srcId="{4622796F-5D98-43CD-90EC-2F0C51051A8E}" destId="{614DDA32-4C9B-4028-8B1D-EFF668949EF2}" srcOrd="4" destOrd="0" presId="urn:microsoft.com/office/officeart/2005/8/layout/vList2"/>
    <dgm:cxn modelId="{1776F512-406D-465C-A733-37C6442A2C81}" type="presParOf" srcId="{4622796F-5D98-43CD-90EC-2F0C51051A8E}" destId="{0864FB19-4A7D-4D0E-A35B-AC2311BF4134}" srcOrd="5" destOrd="0" presId="urn:microsoft.com/office/officeart/2005/8/layout/vList2"/>
    <dgm:cxn modelId="{2B6E3853-69A1-4C75-889E-4DB4D4675EC1}" type="presParOf" srcId="{4622796F-5D98-43CD-90EC-2F0C51051A8E}" destId="{3D48F61D-EDB1-4292-8FC7-77D191C1A9D7}" srcOrd="6" destOrd="0" presId="urn:microsoft.com/office/officeart/2005/8/layout/vList2"/>
    <dgm:cxn modelId="{577430F5-D20D-4BFC-ACED-EDAACA3D7E60}" type="presParOf" srcId="{4622796F-5D98-43CD-90EC-2F0C51051A8E}" destId="{8E06462C-1997-423C-BF8D-AE8DC506A744}"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328BF9-C204-4F0A-925C-40B2B02ECD9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21C15D3-7667-4051-BABB-C373AC8AC7F3}">
      <dgm:prSet/>
      <dgm:spPr/>
      <dgm:t>
        <a:bodyPr/>
        <a:lstStyle/>
        <a:p>
          <a:r>
            <a:rPr lang="en-US"/>
            <a:t>TBI is the leading injury among U.S. forces serving in Afghanistan and Iraq	</a:t>
          </a:r>
        </a:p>
      </dgm:t>
    </dgm:pt>
    <dgm:pt modelId="{3DF4A0BE-33D9-4A11-9211-D588B8E2242E}" type="parTrans" cxnId="{667FB1A6-3CBC-4283-9FF6-313D37676543}">
      <dgm:prSet/>
      <dgm:spPr/>
      <dgm:t>
        <a:bodyPr/>
        <a:lstStyle/>
        <a:p>
          <a:endParaRPr lang="en-US"/>
        </a:p>
      </dgm:t>
    </dgm:pt>
    <dgm:pt modelId="{FBF60DE5-8193-4B49-8FCE-6F33416239A5}" type="sibTrans" cxnId="{667FB1A6-3CBC-4283-9FF6-313D37676543}">
      <dgm:prSet/>
      <dgm:spPr/>
      <dgm:t>
        <a:bodyPr/>
        <a:lstStyle/>
        <a:p>
          <a:endParaRPr lang="en-US"/>
        </a:p>
      </dgm:t>
    </dgm:pt>
    <dgm:pt modelId="{04D68075-196C-4404-AA8E-D84B3F62E13B}">
      <dgm:prSet/>
      <dgm:spPr/>
      <dgm:t>
        <a:bodyPr/>
        <a:lstStyle/>
        <a:p>
          <a:r>
            <a:rPr lang="en-US"/>
            <a:t>Active duty and reserve service members are at increased risk for sustaining a TBI compared to their civilian peers.</a:t>
          </a:r>
        </a:p>
      </dgm:t>
    </dgm:pt>
    <dgm:pt modelId="{63E2BFA9-6B87-44D3-83AD-FC06CA6A94C0}" type="parTrans" cxnId="{48DE38B8-B57F-414E-83F9-91CA77A76B3F}">
      <dgm:prSet/>
      <dgm:spPr/>
      <dgm:t>
        <a:bodyPr/>
        <a:lstStyle/>
        <a:p>
          <a:endParaRPr lang="en-US"/>
        </a:p>
      </dgm:t>
    </dgm:pt>
    <dgm:pt modelId="{359D7CAE-16F7-4F3A-AB90-05CA47102795}" type="sibTrans" cxnId="{48DE38B8-B57F-414E-83F9-91CA77A76B3F}">
      <dgm:prSet/>
      <dgm:spPr/>
      <dgm:t>
        <a:bodyPr/>
        <a:lstStyle/>
        <a:p>
          <a:endParaRPr lang="en-US"/>
        </a:p>
      </dgm:t>
    </dgm:pt>
    <dgm:pt modelId="{7D9196EE-61E8-4ADF-8E67-692648A00591}">
      <dgm:prSet/>
      <dgm:spPr/>
      <dgm:t>
        <a:bodyPr/>
        <a:lstStyle/>
        <a:p>
          <a:r>
            <a:rPr lang="en-US"/>
            <a:t>In 2008, the Department of Defense (DoD) reported that:</a:t>
          </a:r>
        </a:p>
      </dgm:t>
    </dgm:pt>
    <dgm:pt modelId="{53D8C264-08AB-4E9E-9121-7B239AA644C9}" type="parTrans" cxnId="{483462EE-AF91-40EE-A91B-E01622DBF9D7}">
      <dgm:prSet/>
      <dgm:spPr/>
      <dgm:t>
        <a:bodyPr/>
        <a:lstStyle/>
        <a:p>
          <a:endParaRPr lang="en-US"/>
        </a:p>
      </dgm:t>
    </dgm:pt>
    <dgm:pt modelId="{12994CE0-9641-4500-9A51-6E71FD94AD51}" type="sibTrans" cxnId="{483462EE-AF91-40EE-A91B-E01622DBF9D7}">
      <dgm:prSet/>
      <dgm:spPr/>
      <dgm:t>
        <a:bodyPr/>
        <a:lstStyle/>
        <a:p>
          <a:endParaRPr lang="en-US"/>
        </a:p>
      </dgm:t>
    </dgm:pt>
    <dgm:pt modelId="{B4FBE926-2DF6-4341-B7D8-9168CE146230}">
      <dgm:prSet/>
      <dgm:spPr/>
      <dgm:t>
        <a:bodyPr/>
        <a:lstStyle/>
        <a:p>
          <a:r>
            <a:rPr lang="en-US"/>
            <a:t>Seven out of 10 TBI injuries were due to a blast</a:t>
          </a:r>
        </a:p>
      </dgm:t>
    </dgm:pt>
    <dgm:pt modelId="{B83A29DA-1E00-49D0-93DF-8F2C6902C146}" type="parTrans" cxnId="{C44AD095-2E6B-4273-9F52-A8B8A673A77B}">
      <dgm:prSet/>
      <dgm:spPr/>
      <dgm:t>
        <a:bodyPr/>
        <a:lstStyle/>
        <a:p>
          <a:endParaRPr lang="en-US"/>
        </a:p>
      </dgm:t>
    </dgm:pt>
    <dgm:pt modelId="{CADE444F-0EA4-427E-BC28-1EBB514393E7}" type="sibTrans" cxnId="{C44AD095-2E6B-4273-9F52-A8B8A673A77B}">
      <dgm:prSet/>
      <dgm:spPr/>
      <dgm:t>
        <a:bodyPr/>
        <a:lstStyle/>
        <a:p>
          <a:endParaRPr lang="en-US"/>
        </a:p>
      </dgm:t>
    </dgm:pt>
    <dgm:pt modelId="{49E7C4BE-2C82-45D2-A0E2-4E10F76C1A3D}">
      <dgm:prSet/>
      <dgm:spPr/>
      <dgm:t>
        <a:bodyPr/>
        <a:lstStyle/>
        <a:p>
          <a:r>
            <a:rPr lang="en-US"/>
            <a:t>More than 1 in 10 were due to a fall</a:t>
          </a:r>
        </a:p>
      </dgm:t>
    </dgm:pt>
    <dgm:pt modelId="{2D1B0056-3AB2-4605-BEEB-A40343711524}" type="parTrans" cxnId="{8939BF6F-5F53-46F1-AE6D-7F045B3296F1}">
      <dgm:prSet/>
      <dgm:spPr/>
      <dgm:t>
        <a:bodyPr/>
        <a:lstStyle/>
        <a:p>
          <a:endParaRPr lang="en-US"/>
        </a:p>
      </dgm:t>
    </dgm:pt>
    <dgm:pt modelId="{E5296777-186A-4877-842B-5E7D72CB9C1C}" type="sibTrans" cxnId="{8939BF6F-5F53-46F1-AE6D-7F045B3296F1}">
      <dgm:prSet/>
      <dgm:spPr/>
      <dgm:t>
        <a:bodyPr/>
        <a:lstStyle/>
        <a:p>
          <a:endParaRPr lang="en-US"/>
        </a:p>
      </dgm:t>
    </dgm:pt>
    <dgm:pt modelId="{BE3C2596-68BD-46CE-A9B9-449BF156D2F1}">
      <dgm:prSet/>
      <dgm:spPr/>
      <dgm:t>
        <a:bodyPr/>
        <a:lstStyle/>
        <a:p>
          <a:r>
            <a:rPr lang="en-US"/>
            <a:t>More than 1 in 20 were due to a vehicular incident</a:t>
          </a:r>
        </a:p>
      </dgm:t>
    </dgm:pt>
    <dgm:pt modelId="{FF74F2D5-9E43-4EF8-9604-E2FC9064A099}" type="parTrans" cxnId="{6C46E987-D633-44E7-A0C4-6018C652DD44}">
      <dgm:prSet/>
      <dgm:spPr/>
      <dgm:t>
        <a:bodyPr/>
        <a:lstStyle/>
        <a:p>
          <a:endParaRPr lang="en-US"/>
        </a:p>
      </dgm:t>
    </dgm:pt>
    <dgm:pt modelId="{BDED12E9-660E-452A-B6B2-AE949AE76229}" type="sibTrans" cxnId="{6C46E987-D633-44E7-A0C4-6018C652DD44}">
      <dgm:prSet/>
      <dgm:spPr/>
      <dgm:t>
        <a:bodyPr/>
        <a:lstStyle/>
        <a:p>
          <a:endParaRPr lang="en-US"/>
        </a:p>
      </dgm:t>
    </dgm:pt>
    <dgm:pt modelId="{15DAE95C-9745-41D6-9F95-75008681234C}">
      <dgm:prSet/>
      <dgm:spPr/>
      <dgm:t>
        <a:bodyPr/>
        <a:lstStyle/>
        <a:p>
          <a:r>
            <a:rPr lang="en-US" dirty="0"/>
            <a:t>One in 20 were due to fragments</a:t>
          </a:r>
        </a:p>
      </dgm:t>
    </dgm:pt>
    <dgm:pt modelId="{38D6EF34-EEC8-405B-9956-A1328B511C69}" type="parTrans" cxnId="{40B82F6E-C3A1-4F72-860F-142F07098B99}">
      <dgm:prSet/>
      <dgm:spPr/>
      <dgm:t>
        <a:bodyPr/>
        <a:lstStyle/>
        <a:p>
          <a:endParaRPr lang="en-US"/>
        </a:p>
      </dgm:t>
    </dgm:pt>
    <dgm:pt modelId="{355A900A-BF4F-40AC-B3E3-DF8C3B54425E}" type="sibTrans" cxnId="{40B82F6E-C3A1-4F72-860F-142F07098B99}">
      <dgm:prSet/>
      <dgm:spPr/>
      <dgm:t>
        <a:bodyPr/>
        <a:lstStyle/>
        <a:p>
          <a:endParaRPr lang="en-US"/>
        </a:p>
      </dgm:t>
    </dgm:pt>
    <dgm:pt modelId="{66C5BEC4-950E-4B9F-B4DA-90085CFE5091}">
      <dgm:prSet/>
      <dgm:spPr/>
      <dgm:t>
        <a:bodyPr/>
        <a:lstStyle/>
        <a:p>
          <a:r>
            <a:rPr lang="en-US"/>
            <a:t>The rest were due to other causes.</a:t>
          </a:r>
        </a:p>
      </dgm:t>
    </dgm:pt>
    <dgm:pt modelId="{C5E05216-509F-46C5-9627-D2563B00766E}" type="parTrans" cxnId="{7EA734F1-6397-487F-8EEA-75F800B334E6}">
      <dgm:prSet/>
      <dgm:spPr/>
      <dgm:t>
        <a:bodyPr/>
        <a:lstStyle/>
        <a:p>
          <a:endParaRPr lang="en-US"/>
        </a:p>
      </dgm:t>
    </dgm:pt>
    <dgm:pt modelId="{DB10A1B5-919C-47D9-8DE8-B07F3952A846}" type="sibTrans" cxnId="{7EA734F1-6397-487F-8EEA-75F800B334E6}">
      <dgm:prSet/>
      <dgm:spPr/>
      <dgm:t>
        <a:bodyPr/>
        <a:lstStyle/>
        <a:p>
          <a:endParaRPr lang="en-US"/>
        </a:p>
      </dgm:t>
    </dgm:pt>
    <dgm:pt modelId="{500468A8-ED52-4402-B2BC-73AA6633B4DC}">
      <dgm:prSet/>
      <dgm:spPr/>
      <dgm:t>
        <a:bodyPr/>
        <a:lstStyle/>
        <a:p>
          <a:r>
            <a:rPr lang="en-US" dirty="0"/>
            <a:t>The Army reported that 88 percent of TBIs among soldiers were mild. Six percent were moderate and another six percent were severe.</a:t>
          </a:r>
        </a:p>
      </dgm:t>
    </dgm:pt>
    <dgm:pt modelId="{6A73C507-418F-4D06-B768-293000CA7620}" type="parTrans" cxnId="{B21BCC46-EF57-4C03-891D-A0EBA0B2B746}">
      <dgm:prSet/>
      <dgm:spPr/>
      <dgm:t>
        <a:bodyPr/>
        <a:lstStyle/>
        <a:p>
          <a:endParaRPr lang="en-US"/>
        </a:p>
      </dgm:t>
    </dgm:pt>
    <dgm:pt modelId="{69BF631F-8408-4ED4-A873-161B1816747B}" type="sibTrans" cxnId="{B21BCC46-EF57-4C03-891D-A0EBA0B2B746}">
      <dgm:prSet/>
      <dgm:spPr/>
      <dgm:t>
        <a:bodyPr/>
        <a:lstStyle/>
        <a:p>
          <a:endParaRPr lang="en-US"/>
        </a:p>
      </dgm:t>
    </dgm:pt>
    <dgm:pt modelId="{263CE713-9C34-42C8-A800-C4A8338E211D}" type="pres">
      <dgm:prSet presAssocID="{F7328BF9-C204-4F0A-925C-40B2B02ECD9A}" presName="linear" presStyleCnt="0">
        <dgm:presLayoutVars>
          <dgm:animLvl val="lvl"/>
          <dgm:resizeHandles val="exact"/>
        </dgm:presLayoutVars>
      </dgm:prSet>
      <dgm:spPr/>
      <dgm:t>
        <a:bodyPr/>
        <a:lstStyle/>
        <a:p>
          <a:endParaRPr lang="en-US"/>
        </a:p>
      </dgm:t>
    </dgm:pt>
    <dgm:pt modelId="{A340B02B-E510-4301-BBAA-6576D334BC52}" type="pres">
      <dgm:prSet presAssocID="{121C15D3-7667-4051-BABB-C373AC8AC7F3}" presName="parentText" presStyleLbl="node1" presStyleIdx="0" presStyleCnt="4">
        <dgm:presLayoutVars>
          <dgm:chMax val="0"/>
          <dgm:bulletEnabled val="1"/>
        </dgm:presLayoutVars>
      </dgm:prSet>
      <dgm:spPr/>
      <dgm:t>
        <a:bodyPr/>
        <a:lstStyle/>
        <a:p>
          <a:endParaRPr lang="en-US"/>
        </a:p>
      </dgm:t>
    </dgm:pt>
    <dgm:pt modelId="{60EFDCEF-F464-4E00-8166-C4611AE90A7F}" type="pres">
      <dgm:prSet presAssocID="{FBF60DE5-8193-4B49-8FCE-6F33416239A5}" presName="spacer" presStyleCnt="0"/>
      <dgm:spPr/>
    </dgm:pt>
    <dgm:pt modelId="{BFC04A0C-AAD1-4C17-B71E-7196CA27CF58}" type="pres">
      <dgm:prSet presAssocID="{04D68075-196C-4404-AA8E-D84B3F62E13B}" presName="parentText" presStyleLbl="node1" presStyleIdx="1" presStyleCnt="4" custLinFactY="-1463" custLinFactNeighborX="-996" custLinFactNeighborY="-100000">
        <dgm:presLayoutVars>
          <dgm:chMax val="0"/>
          <dgm:bulletEnabled val="1"/>
        </dgm:presLayoutVars>
      </dgm:prSet>
      <dgm:spPr/>
      <dgm:t>
        <a:bodyPr/>
        <a:lstStyle/>
        <a:p>
          <a:endParaRPr lang="en-US"/>
        </a:p>
      </dgm:t>
    </dgm:pt>
    <dgm:pt modelId="{1DB8FF58-BD97-4DC0-AECB-A509BC8ED4CB}" type="pres">
      <dgm:prSet presAssocID="{359D7CAE-16F7-4F3A-AB90-05CA47102795}" presName="spacer" presStyleCnt="0"/>
      <dgm:spPr/>
    </dgm:pt>
    <dgm:pt modelId="{63544059-CAA7-43CC-8D93-FBE2C39385DE}" type="pres">
      <dgm:prSet presAssocID="{7D9196EE-61E8-4ADF-8E67-692648A00591}" presName="parentText" presStyleLbl="node1" presStyleIdx="2" presStyleCnt="4">
        <dgm:presLayoutVars>
          <dgm:chMax val="0"/>
          <dgm:bulletEnabled val="1"/>
        </dgm:presLayoutVars>
      </dgm:prSet>
      <dgm:spPr/>
      <dgm:t>
        <a:bodyPr/>
        <a:lstStyle/>
        <a:p>
          <a:endParaRPr lang="en-US"/>
        </a:p>
      </dgm:t>
    </dgm:pt>
    <dgm:pt modelId="{9E3E56DE-92A2-4C85-9339-80E9E82B5220}" type="pres">
      <dgm:prSet presAssocID="{7D9196EE-61E8-4ADF-8E67-692648A00591}" presName="childText" presStyleLbl="revTx" presStyleIdx="0" presStyleCnt="1">
        <dgm:presLayoutVars>
          <dgm:bulletEnabled val="1"/>
        </dgm:presLayoutVars>
      </dgm:prSet>
      <dgm:spPr/>
      <dgm:t>
        <a:bodyPr/>
        <a:lstStyle/>
        <a:p>
          <a:endParaRPr lang="en-US"/>
        </a:p>
      </dgm:t>
    </dgm:pt>
    <dgm:pt modelId="{C6DB03E3-D2EC-45B6-BDA8-6E9EDCF8E39C}" type="pres">
      <dgm:prSet presAssocID="{500468A8-ED52-4402-B2BC-73AA6633B4DC}" presName="parentText" presStyleLbl="node1" presStyleIdx="3" presStyleCnt="4">
        <dgm:presLayoutVars>
          <dgm:chMax val="0"/>
          <dgm:bulletEnabled val="1"/>
        </dgm:presLayoutVars>
      </dgm:prSet>
      <dgm:spPr/>
      <dgm:t>
        <a:bodyPr/>
        <a:lstStyle/>
        <a:p>
          <a:endParaRPr lang="en-US"/>
        </a:p>
      </dgm:t>
    </dgm:pt>
  </dgm:ptLst>
  <dgm:cxnLst>
    <dgm:cxn modelId="{C44AD095-2E6B-4273-9F52-A8B8A673A77B}" srcId="{7D9196EE-61E8-4ADF-8E67-692648A00591}" destId="{B4FBE926-2DF6-4341-B7D8-9168CE146230}" srcOrd="0" destOrd="0" parTransId="{B83A29DA-1E00-49D0-93DF-8F2C6902C146}" sibTransId="{CADE444F-0EA4-427E-BC28-1EBB514393E7}"/>
    <dgm:cxn modelId="{7EA734F1-6397-487F-8EEA-75F800B334E6}" srcId="{7D9196EE-61E8-4ADF-8E67-692648A00591}" destId="{66C5BEC4-950E-4B9F-B4DA-90085CFE5091}" srcOrd="4" destOrd="0" parTransId="{C5E05216-509F-46C5-9627-D2563B00766E}" sibTransId="{DB10A1B5-919C-47D9-8DE8-B07F3952A846}"/>
    <dgm:cxn modelId="{8D3B0AF0-7D3F-4FA6-BE5E-00A168CAC49C}" type="presOf" srcId="{B4FBE926-2DF6-4341-B7D8-9168CE146230}" destId="{9E3E56DE-92A2-4C85-9339-80E9E82B5220}" srcOrd="0" destOrd="0" presId="urn:microsoft.com/office/officeart/2005/8/layout/vList2"/>
    <dgm:cxn modelId="{5E74DBE3-15D3-466C-A830-0D5A68964F55}" type="presOf" srcId="{500468A8-ED52-4402-B2BC-73AA6633B4DC}" destId="{C6DB03E3-D2EC-45B6-BDA8-6E9EDCF8E39C}" srcOrd="0" destOrd="0" presId="urn:microsoft.com/office/officeart/2005/8/layout/vList2"/>
    <dgm:cxn modelId="{483462EE-AF91-40EE-A91B-E01622DBF9D7}" srcId="{F7328BF9-C204-4F0A-925C-40B2B02ECD9A}" destId="{7D9196EE-61E8-4ADF-8E67-692648A00591}" srcOrd="2" destOrd="0" parTransId="{53D8C264-08AB-4E9E-9121-7B239AA644C9}" sibTransId="{12994CE0-9641-4500-9A51-6E71FD94AD51}"/>
    <dgm:cxn modelId="{4B0DC9C2-01D0-4E39-85AC-CC4D4F88AE69}" type="presOf" srcId="{F7328BF9-C204-4F0A-925C-40B2B02ECD9A}" destId="{263CE713-9C34-42C8-A800-C4A8338E211D}" srcOrd="0" destOrd="0" presId="urn:microsoft.com/office/officeart/2005/8/layout/vList2"/>
    <dgm:cxn modelId="{D6C3221E-67E6-436F-90F9-325AD41E6720}" type="presOf" srcId="{121C15D3-7667-4051-BABB-C373AC8AC7F3}" destId="{A340B02B-E510-4301-BBAA-6576D334BC52}" srcOrd="0" destOrd="0" presId="urn:microsoft.com/office/officeart/2005/8/layout/vList2"/>
    <dgm:cxn modelId="{667FB1A6-3CBC-4283-9FF6-313D37676543}" srcId="{F7328BF9-C204-4F0A-925C-40B2B02ECD9A}" destId="{121C15D3-7667-4051-BABB-C373AC8AC7F3}" srcOrd="0" destOrd="0" parTransId="{3DF4A0BE-33D9-4A11-9211-D588B8E2242E}" sibTransId="{FBF60DE5-8193-4B49-8FCE-6F33416239A5}"/>
    <dgm:cxn modelId="{75DA78C3-5E81-45B9-9537-64E7A16B5F22}" type="presOf" srcId="{15DAE95C-9745-41D6-9F95-75008681234C}" destId="{9E3E56DE-92A2-4C85-9339-80E9E82B5220}" srcOrd="0" destOrd="3" presId="urn:microsoft.com/office/officeart/2005/8/layout/vList2"/>
    <dgm:cxn modelId="{7B33CFE2-E0B6-4130-9656-A5F0AB7314D1}" type="presOf" srcId="{7D9196EE-61E8-4ADF-8E67-692648A00591}" destId="{63544059-CAA7-43CC-8D93-FBE2C39385DE}" srcOrd="0" destOrd="0" presId="urn:microsoft.com/office/officeart/2005/8/layout/vList2"/>
    <dgm:cxn modelId="{8939BF6F-5F53-46F1-AE6D-7F045B3296F1}" srcId="{7D9196EE-61E8-4ADF-8E67-692648A00591}" destId="{49E7C4BE-2C82-45D2-A0E2-4E10F76C1A3D}" srcOrd="1" destOrd="0" parTransId="{2D1B0056-3AB2-4605-BEEB-A40343711524}" sibTransId="{E5296777-186A-4877-842B-5E7D72CB9C1C}"/>
    <dgm:cxn modelId="{B21BCC46-EF57-4C03-891D-A0EBA0B2B746}" srcId="{F7328BF9-C204-4F0A-925C-40B2B02ECD9A}" destId="{500468A8-ED52-4402-B2BC-73AA6633B4DC}" srcOrd="3" destOrd="0" parTransId="{6A73C507-418F-4D06-B768-293000CA7620}" sibTransId="{69BF631F-8408-4ED4-A873-161B1816747B}"/>
    <dgm:cxn modelId="{40B82F6E-C3A1-4F72-860F-142F07098B99}" srcId="{7D9196EE-61E8-4ADF-8E67-692648A00591}" destId="{15DAE95C-9745-41D6-9F95-75008681234C}" srcOrd="3" destOrd="0" parTransId="{38D6EF34-EEC8-405B-9956-A1328B511C69}" sibTransId="{355A900A-BF4F-40AC-B3E3-DF8C3B54425E}"/>
    <dgm:cxn modelId="{04D126CA-2B81-47EF-8DA1-83CFE2F19B83}" type="presOf" srcId="{BE3C2596-68BD-46CE-A9B9-449BF156D2F1}" destId="{9E3E56DE-92A2-4C85-9339-80E9E82B5220}" srcOrd="0" destOrd="2" presId="urn:microsoft.com/office/officeart/2005/8/layout/vList2"/>
    <dgm:cxn modelId="{C49424AD-37CC-45A4-AD1E-A5E883721321}" type="presOf" srcId="{04D68075-196C-4404-AA8E-D84B3F62E13B}" destId="{BFC04A0C-AAD1-4C17-B71E-7196CA27CF58}" srcOrd="0" destOrd="0" presId="urn:microsoft.com/office/officeart/2005/8/layout/vList2"/>
    <dgm:cxn modelId="{6C46E987-D633-44E7-A0C4-6018C652DD44}" srcId="{7D9196EE-61E8-4ADF-8E67-692648A00591}" destId="{BE3C2596-68BD-46CE-A9B9-449BF156D2F1}" srcOrd="2" destOrd="0" parTransId="{FF74F2D5-9E43-4EF8-9604-E2FC9064A099}" sibTransId="{BDED12E9-660E-452A-B6B2-AE949AE76229}"/>
    <dgm:cxn modelId="{D5E7F998-1B12-42C3-B415-4C2B2B114090}" type="presOf" srcId="{66C5BEC4-950E-4B9F-B4DA-90085CFE5091}" destId="{9E3E56DE-92A2-4C85-9339-80E9E82B5220}" srcOrd="0" destOrd="4" presId="urn:microsoft.com/office/officeart/2005/8/layout/vList2"/>
    <dgm:cxn modelId="{48DE38B8-B57F-414E-83F9-91CA77A76B3F}" srcId="{F7328BF9-C204-4F0A-925C-40B2B02ECD9A}" destId="{04D68075-196C-4404-AA8E-D84B3F62E13B}" srcOrd="1" destOrd="0" parTransId="{63E2BFA9-6B87-44D3-83AD-FC06CA6A94C0}" sibTransId="{359D7CAE-16F7-4F3A-AB90-05CA47102795}"/>
    <dgm:cxn modelId="{5BD66F5C-56FE-4581-A773-392FFFC44A0F}" type="presOf" srcId="{49E7C4BE-2C82-45D2-A0E2-4E10F76C1A3D}" destId="{9E3E56DE-92A2-4C85-9339-80E9E82B5220}" srcOrd="0" destOrd="1" presId="urn:microsoft.com/office/officeart/2005/8/layout/vList2"/>
    <dgm:cxn modelId="{D4601FAF-BB86-4916-A616-736FFD50266F}" type="presParOf" srcId="{263CE713-9C34-42C8-A800-C4A8338E211D}" destId="{A340B02B-E510-4301-BBAA-6576D334BC52}" srcOrd="0" destOrd="0" presId="urn:microsoft.com/office/officeart/2005/8/layout/vList2"/>
    <dgm:cxn modelId="{7649F8D5-D631-4B7C-8224-9CF142A80D88}" type="presParOf" srcId="{263CE713-9C34-42C8-A800-C4A8338E211D}" destId="{60EFDCEF-F464-4E00-8166-C4611AE90A7F}" srcOrd="1" destOrd="0" presId="urn:microsoft.com/office/officeart/2005/8/layout/vList2"/>
    <dgm:cxn modelId="{D2D8D49B-944D-42E1-B8CE-7A21DC24A92C}" type="presParOf" srcId="{263CE713-9C34-42C8-A800-C4A8338E211D}" destId="{BFC04A0C-AAD1-4C17-B71E-7196CA27CF58}" srcOrd="2" destOrd="0" presId="urn:microsoft.com/office/officeart/2005/8/layout/vList2"/>
    <dgm:cxn modelId="{0F33020E-3341-4D41-8B0C-6F37D21406A9}" type="presParOf" srcId="{263CE713-9C34-42C8-A800-C4A8338E211D}" destId="{1DB8FF58-BD97-4DC0-AECB-A509BC8ED4CB}" srcOrd="3" destOrd="0" presId="urn:microsoft.com/office/officeart/2005/8/layout/vList2"/>
    <dgm:cxn modelId="{E95B4F48-9C75-4C4C-A302-8B6128C66353}" type="presParOf" srcId="{263CE713-9C34-42C8-A800-C4A8338E211D}" destId="{63544059-CAA7-43CC-8D93-FBE2C39385DE}" srcOrd="4" destOrd="0" presId="urn:microsoft.com/office/officeart/2005/8/layout/vList2"/>
    <dgm:cxn modelId="{FBD60DAB-782C-44D7-9536-808BB1BB870F}" type="presParOf" srcId="{263CE713-9C34-42C8-A800-C4A8338E211D}" destId="{9E3E56DE-92A2-4C85-9339-80E9E82B5220}" srcOrd="5" destOrd="0" presId="urn:microsoft.com/office/officeart/2005/8/layout/vList2"/>
    <dgm:cxn modelId="{D319862E-F564-4AE3-8285-E6B1D3518A60}" type="presParOf" srcId="{263CE713-9C34-42C8-A800-C4A8338E211D}" destId="{C6DB03E3-D2EC-45B6-BDA8-6E9EDCF8E39C}"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920B5B-2F2B-4ABB-9BB9-C1FFB80FD49D}"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883D1E60-691E-4AB1-AB4B-EF518982551C}">
      <dgm:prSet/>
      <dgm:spPr/>
      <dgm:t>
        <a:bodyPr/>
        <a:lstStyle/>
        <a:p>
          <a:r>
            <a:rPr lang="en-US"/>
            <a:t>Brain more sensitive to alcohol after TBI</a:t>
          </a:r>
        </a:p>
      </dgm:t>
    </dgm:pt>
    <dgm:pt modelId="{AC3C9AC2-EB72-487B-B2DF-1C4E9AAA8AB5}" type="parTrans" cxnId="{6A9FB5B8-27DE-43E9-BEED-1373F7CF368E}">
      <dgm:prSet/>
      <dgm:spPr/>
      <dgm:t>
        <a:bodyPr/>
        <a:lstStyle/>
        <a:p>
          <a:endParaRPr lang="en-US"/>
        </a:p>
      </dgm:t>
    </dgm:pt>
    <dgm:pt modelId="{741CC6B7-502F-4E14-9C4E-1EA486548B8E}" type="sibTrans" cxnId="{6A9FB5B8-27DE-43E9-BEED-1373F7CF368E}">
      <dgm:prSet/>
      <dgm:spPr/>
      <dgm:t>
        <a:bodyPr/>
        <a:lstStyle/>
        <a:p>
          <a:endParaRPr lang="en-US"/>
        </a:p>
      </dgm:t>
    </dgm:pt>
    <dgm:pt modelId="{0702CD4D-2D45-4D61-B180-86716800F96F}">
      <dgm:prSet/>
      <dgm:spPr/>
      <dgm:t>
        <a:bodyPr/>
        <a:lstStyle/>
        <a:p>
          <a:r>
            <a:rPr lang="en-US" dirty="0"/>
            <a:t>Increases likelihood of another TBI</a:t>
          </a:r>
        </a:p>
      </dgm:t>
    </dgm:pt>
    <dgm:pt modelId="{59A699C8-6B1D-47F2-B558-F7B1160F349F}" type="parTrans" cxnId="{44C56206-092D-43E1-9C4A-AC4C5C382262}">
      <dgm:prSet/>
      <dgm:spPr/>
      <dgm:t>
        <a:bodyPr/>
        <a:lstStyle/>
        <a:p>
          <a:endParaRPr lang="en-US"/>
        </a:p>
      </dgm:t>
    </dgm:pt>
    <dgm:pt modelId="{1765DFEB-CB8E-4580-8B2E-CF4214412C7C}" type="sibTrans" cxnId="{44C56206-092D-43E1-9C4A-AC4C5C382262}">
      <dgm:prSet/>
      <dgm:spPr/>
      <dgm:t>
        <a:bodyPr/>
        <a:lstStyle/>
        <a:p>
          <a:endParaRPr lang="en-US"/>
        </a:p>
      </dgm:t>
    </dgm:pt>
    <dgm:pt modelId="{58162BEE-92D8-4A53-84F0-B566008359CB}">
      <dgm:prSet/>
      <dgm:spPr/>
      <dgm:t>
        <a:bodyPr/>
        <a:lstStyle/>
        <a:p>
          <a:r>
            <a:rPr lang="en-US"/>
            <a:t>Increases seizure risk associated with moderate and severe TBI</a:t>
          </a:r>
        </a:p>
      </dgm:t>
    </dgm:pt>
    <dgm:pt modelId="{A2220118-4E08-4B8E-AA8D-222848823044}" type="parTrans" cxnId="{83C4EF7D-9EBD-4A1F-B8DD-E3DDF690B858}">
      <dgm:prSet/>
      <dgm:spPr/>
      <dgm:t>
        <a:bodyPr/>
        <a:lstStyle/>
        <a:p>
          <a:endParaRPr lang="en-US"/>
        </a:p>
      </dgm:t>
    </dgm:pt>
    <dgm:pt modelId="{95078A6C-9D96-4AC8-9029-181FBB56EFA5}" type="sibTrans" cxnId="{83C4EF7D-9EBD-4A1F-B8DD-E3DDF690B858}">
      <dgm:prSet/>
      <dgm:spPr/>
      <dgm:t>
        <a:bodyPr/>
        <a:lstStyle/>
        <a:p>
          <a:endParaRPr lang="en-US"/>
        </a:p>
      </dgm:t>
    </dgm:pt>
    <dgm:pt modelId="{D409D74A-3C98-4C75-B083-BE8AA440D537}">
      <dgm:prSet/>
      <dgm:spPr/>
      <dgm:t>
        <a:bodyPr/>
        <a:lstStyle/>
        <a:p>
          <a:r>
            <a:rPr lang="en-US"/>
            <a:t>Reduces gains in brain injury recovery </a:t>
          </a:r>
        </a:p>
      </dgm:t>
    </dgm:pt>
    <dgm:pt modelId="{355AB269-108B-4307-B3E7-F15736129573}" type="parTrans" cxnId="{B182F000-7F3A-40D6-A064-7517063C546F}">
      <dgm:prSet/>
      <dgm:spPr/>
      <dgm:t>
        <a:bodyPr/>
        <a:lstStyle/>
        <a:p>
          <a:endParaRPr lang="en-US"/>
        </a:p>
      </dgm:t>
    </dgm:pt>
    <dgm:pt modelId="{06A5499B-6AA1-4546-8B4E-F8D7EA853167}" type="sibTrans" cxnId="{B182F000-7F3A-40D6-A064-7517063C546F}">
      <dgm:prSet/>
      <dgm:spPr/>
      <dgm:t>
        <a:bodyPr/>
        <a:lstStyle/>
        <a:p>
          <a:endParaRPr lang="en-US"/>
        </a:p>
      </dgm:t>
    </dgm:pt>
    <dgm:pt modelId="{A7196EAC-80AD-4F94-9C5C-B92573E12DB9}">
      <dgm:prSet/>
      <dgm:spPr/>
      <dgm:t>
        <a:bodyPr/>
        <a:lstStyle/>
        <a:p>
          <a:r>
            <a:rPr lang="en-US"/>
            <a:t>Exacerbates negative TBI effects on mental abilities</a:t>
          </a:r>
        </a:p>
      </dgm:t>
    </dgm:pt>
    <dgm:pt modelId="{0B12FF6F-CE4C-4DF4-9744-5EFACA90FD73}" type="parTrans" cxnId="{DA28318B-48C7-45AF-A919-E9BD8E9EB939}">
      <dgm:prSet/>
      <dgm:spPr/>
      <dgm:t>
        <a:bodyPr/>
        <a:lstStyle/>
        <a:p>
          <a:endParaRPr lang="en-US"/>
        </a:p>
      </dgm:t>
    </dgm:pt>
    <dgm:pt modelId="{64F71612-2347-410A-A531-A6ABAA00F997}" type="sibTrans" cxnId="{DA28318B-48C7-45AF-A919-E9BD8E9EB939}">
      <dgm:prSet/>
      <dgm:spPr/>
      <dgm:t>
        <a:bodyPr/>
        <a:lstStyle/>
        <a:p>
          <a:endParaRPr lang="en-US"/>
        </a:p>
      </dgm:t>
    </dgm:pt>
    <dgm:pt modelId="{8B07F52A-017B-4751-BE9A-B177D1488D34}">
      <dgm:prSet/>
      <dgm:spPr/>
      <dgm:t>
        <a:bodyPr/>
        <a:lstStyle/>
        <a:p>
          <a:r>
            <a:rPr lang="en-US"/>
            <a:t>Headaches and hangovers</a:t>
          </a:r>
        </a:p>
      </dgm:t>
    </dgm:pt>
    <dgm:pt modelId="{A596B2C1-4377-4788-B8E2-A2F2A7D19477}" type="parTrans" cxnId="{706A7D87-9A5C-44FB-A2E6-03C4E6462E3F}">
      <dgm:prSet/>
      <dgm:spPr/>
      <dgm:t>
        <a:bodyPr/>
        <a:lstStyle/>
        <a:p>
          <a:endParaRPr lang="en-US"/>
        </a:p>
      </dgm:t>
    </dgm:pt>
    <dgm:pt modelId="{377BD722-86AC-4991-BE6E-6AC52C5B5055}" type="sibTrans" cxnId="{706A7D87-9A5C-44FB-A2E6-03C4E6462E3F}">
      <dgm:prSet/>
      <dgm:spPr/>
      <dgm:t>
        <a:bodyPr/>
        <a:lstStyle/>
        <a:p>
          <a:endParaRPr lang="en-US"/>
        </a:p>
      </dgm:t>
    </dgm:pt>
    <dgm:pt modelId="{333BD4C3-7F67-4718-B68B-B26F8F39AE9A}" type="pres">
      <dgm:prSet presAssocID="{0D920B5B-2F2B-4ABB-9BB9-C1FFB80FD49D}" presName="diagram" presStyleCnt="0">
        <dgm:presLayoutVars>
          <dgm:dir/>
          <dgm:resizeHandles val="exact"/>
        </dgm:presLayoutVars>
      </dgm:prSet>
      <dgm:spPr/>
      <dgm:t>
        <a:bodyPr/>
        <a:lstStyle/>
        <a:p>
          <a:endParaRPr lang="en-US"/>
        </a:p>
      </dgm:t>
    </dgm:pt>
    <dgm:pt modelId="{6A53521E-3355-4C76-82F3-609ADDFBDE74}" type="pres">
      <dgm:prSet presAssocID="{883D1E60-691E-4AB1-AB4B-EF518982551C}" presName="node" presStyleLbl="node1" presStyleIdx="0" presStyleCnt="6">
        <dgm:presLayoutVars>
          <dgm:bulletEnabled val="1"/>
        </dgm:presLayoutVars>
      </dgm:prSet>
      <dgm:spPr/>
      <dgm:t>
        <a:bodyPr/>
        <a:lstStyle/>
        <a:p>
          <a:endParaRPr lang="en-US"/>
        </a:p>
      </dgm:t>
    </dgm:pt>
    <dgm:pt modelId="{A729507D-1A27-4DA0-B5B5-FB243230A106}" type="pres">
      <dgm:prSet presAssocID="{741CC6B7-502F-4E14-9C4E-1EA486548B8E}" presName="sibTrans" presStyleCnt="0"/>
      <dgm:spPr/>
    </dgm:pt>
    <dgm:pt modelId="{2BA9B24A-16AF-4D80-868F-B9F4EA686009}" type="pres">
      <dgm:prSet presAssocID="{0702CD4D-2D45-4D61-B180-86716800F96F}" presName="node" presStyleLbl="node1" presStyleIdx="1" presStyleCnt="6">
        <dgm:presLayoutVars>
          <dgm:bulletEnabled val="1"/>
        </dgm:presLayoutVars>
      </dgm:prSet>
      <dgm:spPr/>
      <dgm:t>
        <a:bodyPr/>
        <a:lstStyle/>
        <a:p>
          <a:endParaRPr lang="en-US"/>
        </a:p>
      </dgm:t>
    </dgm:pt>
    <dgm:pt modelId="{4B0B2471-8700-4F86-B660-ADC827E60DE7}" type="pres">
      <dgm:prSet presAssocID="{1765DFEB-CB8E-4580-8B2E-CF4214412C7C}" presName="sibTrans" presStyleCnt="0"/>
      <dgm:spPr/>
    </dgm:pt>
    <dgm:pt modelId="{BA89D8C7-9372-41AA-A3BE-21320DDAE792}" type="pres">
      <dgm:prSet presAssocID="{58162BEE-92D8-4A53-84F0-B566008359CB}" presName="node" presStyleLbl="node1" presStyleIdx="2" presStyleCnt="6">
        <dgm:presLayoutVars>
          <dgm:bulletEnabled val="1"/>
        </dgm:presLayoutVars>
      </dgm:prSet>
      <dgm:spPr/>
      <dgm:t>
        <a:bodyPr/>
        <a:lstStyle/>
        <a:p>
          <a:endParaRPr lang="en-US"/>
        </a:p>
      </dgm:t>
    </dgm:pt>
    <dgm:pt modelId="{51DAD415-5AF0-41E0-BCA3-D22EA3F5502D}" type="pres">
      <dgm:prSet presAssocID="{95078A6C-9D96-4AC8-9029-181FBB56EFA5}" presName="sibTrans" presStyleCnt="0"/>
      <dgm:spPr/>
    </dgm:pt>
    <dgm:pt modelId="{BEA1CB0F-1974-4E6F-AF1E-686BFDA4DCC7}" type="pres">
      <dgm:prSet presAssocID="{D409D74A-3C98-4C75-B083-BE8AA440D537}" presName="node" presStyleLbl="node1" presStyleIdx="3" presStyleCnt="6">
        <dgm:presLayoutVars>
          <dgm:bulletEnabled val="1"/>
        </dgm:presLayoutVars>
      </dgm:prSet>
      <dgm:spPr/>
      <dgm:t>
        <a:bodyPr/>
        <a:lstStyle/>
        <a:p>
          <a:endParaRPr lang="en-US"/>
        </a:p>
      </dgm:t>
    </dgm:pt>
    <dgm:pt modelId="{F7D046D7-B494-4B33-9435-20D5394EDA30}" type="pres">
      <dgm:prSet presAssocID="{06A5499B-6AA1-4546-8B4E-F8D7EA853167}" presName="sibTrans" presStyleCnt="0"/>
      <dgm:spPr/>
    </dgm:pt>
    <dgm:pt modelId="{C74E59AF-8C77-45A3-A07F-A10CCD3E88E8}" type="pres">
      <dgm:prSet presAssocID="{A7196EAC-80AD-4F94-9C5C-B92573E12DB9}" presName="node" presStyleLbl="node1" presStyleIdx="4" presStyleCnt="6">
        <dgm:presLayoutVars>
          <dgm:bulletEnabled val="1"/>
        </dgm:presLayoutVars>
      </dgm:prSet>
      <dgm:spPr/>
      <dgm:t>
        <a:bodyPr/>
        <a:lstStyle/>
        <a:p>
          <a:endParaRPr lang="en-US"/>
        </a:p>
      </dgm:t>
    </dgm:pt>
    <dgm:pt modelId="{815B59DD-1123-4963-B4A2-C8D68F692204}" type="pres">
      <dgm:prSet presAssocID="{64F71612-2347-410A-A531-A6ABAA00F997}" presName="sibTrans" presStyleCnt="0"/>
      <dgm:spPr/>
    </dgm:pt>
    <dgm:pt modelId="{9E697FF1-2F51-45E4-A773-1F470CA45CCB}" type="pres">
      <dgm:prSet presAssocID="{8B07F52A-017B-4751-BE9A-B177D1488D34}" presName="node" presStyleLbl="node1" presStyleIdx="5" presStyleCnt="6">
        <dgm:presLayoutVars>
          <dgm:bulletEnabled val="1"/>
        </dgm:presLayoutVars>
      </dgm:prSet>
      <dgm:spPr/>
      <dgm:t>
        <a:bodyPr/>
        <a:lstStyle/>
        <a:p>
          <a:endParaRPr lang="en-US"/>
        </a:p>
      </dgm:t>
    </dgm:pt>
  </dgm:ptLst>
  <dgm:cxnLst>
    <dgm:cxn modelId="{B182F000-7F3A-40D6-A064-7517063C546F}" srcId="{0D920B5B-2F2B-4ABB-9BB9-C1FFB80FD49D}" destId="{D409D74A-3C98-4C75-B083-BE8AA440D537}" srcOrd="3" destOrd="0" parTransId="{355AB269-108B-4307-B3E7-F15736129573}" sibTransId="{06A5499B-6AA1-4546-8B4E-F8D7EA853167}"/>
    <dgm:cxn modelId="{FAB16752-5413-4763-B5E0-00B2EADC1BBD}" type="presOf" srcId="{0D920B5B-2F2B-4ABB-9BB9-C1FFB80FD49D}" destId="{333BD4C3-7F67-4718-B68B-B26F8F39AE9A}" srcOrd="0" destOrd="0" presId="urn:microsoft.com/office/officeart/2005/8/layout/default"/>
    <dgm:cxn modelId="{DA28318B-48C7-45AF-A919-E9BD8E9EB939}" srcId="{0D920B5B-2F2B-4ABB-9BB9-C1FFB80FD49D}" destId="{A7196EAC-80AD-4F94-9C5C-B92573E12DB9}" srcOrd="4" destOrd="0" parTransId="{0B12FF6F-CE4C-4DF4-9744-5EFACA90FD73}" sibTransId="{64F71612-2347-410A-A531-A6ABAA00F997}"/>
    <dgm:cxn modelId="{4BAD0436-BF0E-4DA3-94E7-6DC3BA8CDFB6}" type="presOf" srcId="{A7196EAC-80AD-4F94-9C5C-B92573E12DB9}" destId="{C74E59AF-8C77-45A3-A07F-A10CCD3E88E8}" srcOrd="0" destOrd="0" presId="urn:microsoft.com/office/officeart/2005/8/layout/default"/>
    <dgm:cxn modelId="{44C56206-092D-43E1-9C4A-AC4C5C382262}" srcId="{0D920B5B-2F2B-4ABB-9BB9-C1FFB80FD49D}" destId="{0702CD4D-2D45-4D61-B180-86716800F96F}" srcOrd="1" destOrd="0" parTransId="{59A699C8-6B1D-47F2-B558-F7B1160F349F}" sibTransId="{1765DFEB-CB8E-4580-8B2E-CF4214412C7C}"/>
    <dgm:cxn modelId="{706A7D87-9A5C-44FB-A2E6-03C4E6462E3F}" srcId="{0D920B5B-2F2B-4ABB-9BB9-C1FFB80FD49D}" destId="{8B07F52A-017B-4751-BE9A-B177D1488D34}" srcOrd="5" destOrd="0" parTransId="{A596B2C1-4377-4788-B8E2-A2F2A7D19477}" sibTransId="{377BD722-86AC-4991-BE6E-6AC52C5B5055}"/>
    <dgm:cxn modelId="{E8ADC172-89CC-4AAD-B6F9-33F98C46D06B}" type="presOf" srcId="{0702CD4D-2D45-4D61-B180-86716800F96F}" destId="{2BA9B24A-16AF-4D80-868F-B9F4EA686009}" srcOrd="0" destOrd="0" presId="urn:microsoft.com/office/officeart/2005/8/layout/default"/>
    <dgm:cxn modelId="{05C2B3CF-CEFB-4ACA-B4E5-B99E1D6B41DE}" type="presOf" srcId="{8B07F52A-017B-4751-BE9A-B177D1488D34}" destId="{9E697FF1-2F51-45E4-A773-1F470CA45CCB}" srcOrd="0" destOrd="0" presId="urn:microsoft.com/office/officeart/2005/8/layout/default"/>
    <dgm:cxn modelId="{83C4EF7D-9EBD-4A1F-B8DD-E3DDF690B858}" srcId="{0D920B5B-2F2B-4ABB-9BB9-C1FFB80FD49D}" destId="{58162BEE-92D8-4A53-84F0-B566008359CB}" srcOrd="2" destOrd="0" parTransId="{A2220118-4E08-4B8E-AA8D-222848823044}" sibTransId="{95078A6C-9D96-4AC8-9029-181FBB56EFA5}"/>
    <dgm:cxn modelId="{762C9B1F-EDA1-49E6-97C8-F1A4AC352282}" type="presOf" srcId="{D409D74A-3C98-4C75-B083-BE8AA440D537}" destId="{BEA1CB0F-1974-4E6F-AF1E-686BFDA4DCC7}" srcOrd="0" destOrd="0" presId="urn:microsoft.com/office/officeart/2005/8/layout/default"/>
    <dgm:cxn modelId="{184F2BD4-8042-41E5-A7D4-1867DC583820}" type="presOf" srcId="{58162BEE-92D8-4A53-84F0-B566008359CB}" destId="{BA89D8C7-9372-41AA-A3BE-21320DDAE792}" srcOrd="0" destOrd="0" presId="urn:microsoft.com/office/officeart/2005/8/layout/default"/>
    <dgm:cxn modelId="{6A9FB5B8-27DE-43E9-BEED-1373F7CF368E}" srcId="{0D920B5B-2F2B-4ABB-9BB9-C1FFB80FD49D}" destId="{883D1E60-691E-4AB1-AB4B-EF518982551C}" srcOrd="0" destOrd="0" parTransId="{AC3C9AC2-EB72-487B-B2DF-1C4E9AAA8AB5}" sibTransId="{741CC6B7-502F-4E14-9C4E-1EA486548B8E}"/>
    <dgm:cxn modelId="{2B8EC5D3-5738-448E-B974-E5C788D4AC00}" type="presOf" srcId="{883D1E60-691E-4AB1-AB4B-EF518982551C}" destId="{6A53521E-3355-4C76-82F3-609ADDFBDE74}" srcOrd="0" destOrd="0" presId="urn:microsoft.com/office/officeart/2005/8/layout/default"/>
    <dgm:cxn modelId="{731D2AFC-50B1-4987-854A-C613C1002FAD}" type="presParOf" srcId="{333BD4C3-7F67-4718-B68B-B26F8F39AE9A}" destId="{6A53521E-3355-4C76-82F3-609ADDFBDE74}" srcOrd="0" destOrd="0" presId="urn:microsoft.com/office/officeart/2005/8/layout/default"/>
    <dgm:cxn modelId="{77532E68-3F35-4359-A386-6CF00E7416F0}" type="presParOf" srcId="{333BD4C3-7F67-4718-B68B-B26F8F39AE9A}" destId="{A729507D-1A27-4DA0-B5B5-FB243230A106}" srcOrd="1" destOrd="0" presId="urn:microsoft.com/office/officeart/2005/8/layout/default"/>
    <dgm:cxn modelId="{04630A34-CD80-4796-87C7-CDBECDB35418}" type="presParOf" srcId="{333BD4C3-7F67-4718-B68B-B26F8F39AE9A}" destId="{2BA9B24A-16AF-4D80-868F-B9F4EA686009}" srcOrd="2" destOrd="0" presId="urn:microsoft.com/office/officeart/2005/8/layout/default"/>
    <dgm:cxn modelId="{585BB356-019C-4107-8857-2C264BE73BD5}" type="presParOf" srcId="{333BD4C3-7F67-4718-B68B-B26F8F39AE9A}" destId="{4B0B2471-8700-4F86-B660-ADC827E60DE7}" srcOrd="3" destOrd="0" presId="urn:microsoft.com/office/officeart/2005/8/layout/default"/>
    <dgm:cxn modelId="{B393C6F6-D778-4EEB-AFFD-2FC0A9F138CD}" type="presParOf" srcId="{333BD4C3-7F67-4718-B68B-B26F8F39AE9A}" destId="{BA89D8C7-9372-41AA-A3BE-21320DDAE792}" srcOrd="4" destOrd="0" presId="urn:microsoft.com/office/officeart/2005/8/layout/default"/>
    <dgm:cxn modelId="{AA7B018D-24D3-423D-8A02-A940C2A87F59}" type="presParOf" srcId="{333BD4C3-7F67-4718-B68B-B26F8F39AE9A}" destId="{51DAD415-5AF0-41E0-BCA3-D22EA3F5502D}" srcOrd="5" destOrd="0" presId="urn:microsoft.com/office/officeart/2005/8/layout/default"/>
    <dgm:cxn modelId="{7357BDBD-7C37-4734-B7BD-AD3AA068E571}" type="presParOf" srcId="{333BD4C3-7F67-4718-B68B-B26F8F39AE9A}" destId="{BEA1CB0F-1974-4E6F-AF1E-686BFDA4DCC7}" srcOrd="6" destOrd="0" presId="urn:microsoft.com/office/officeart/2005/8/layout/default"/>
    <dgm:cxn modelId="{E2639221-D965-479B-A3F0-B608641B62A8}" type="presParOf" srcId="{333BD4C3-7F67-4718-B68B-B26F8F39AE9A}" destId="{F7D046D7-B494-4B33-9435-20D5394EDA30}" srcOrd="7" destOrd="0" presId="urn:microsoft.com/office/officeart/2005/8/layout/default"/>
    <dgm:cxn modelId="{7D751BB5-04E3-4FAA-A517-C1A9DF59C679}" type="presParOf" srcId="{333BD4C3-7F67-4718-B68B-B26F8F39AE9A}" destId="{C74E59AF-8C77-45A3-A07F-A10CCD3E88E8}" srcOrd="8" destOrd="0" presId="urn:microsoft.com/office/officeart/2005/8/layout/default"/>
    <dgm:cxn modelId="{B55811E2-FE92-4DCA-9BE3-2784B49DED9D}" type="presParOf" srcId="{333BD4C3-7F67-4718-B68B-B26F8F39AE9A}" destId="{815B59DD-1123-4963-B4A2-C8D68F692204}" srcOrd="9" destOrd="0" presId="urn:microsoft.com/office/officeart/2005/8/layout/default"/>
    <dgm:cxn modelId="{F17E5D01-F622-4DE3-9460-709F5CDB9DFE}" type="presParOf" srcId="{333BD4C3-7F67-4718-B68B-B26F8F39AE9A}" destId="{9E697FF1-2F51-45E4-A773-1F470CA45CCB}"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920B5B-2F2B-4ABB-9BB9-C1FFB80FD49D}"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883D1E60-691E-4AB1-AB4B-EF518982551C}">
      <dgm:prSet/>
      <dgm:spPr/>
      <dgm:t>
        <a:bodyPr/>
        <a:lstStyle/>
        <a:p>
          <a:r>
            <a:rPr lang="en-US" dirty="0"/>
            <a:t>There is no ‘safe’ level of alcohol or recreational drug use after TBI</a:t>
          </a:r>
        </a:p>
      </dgm:t>
    </dgm:pt>
    <dgm:pt modelId="{AC3C9AC2-EB72-487B-B2DF-1C4E9AAA8AB5}" type="parTrans" cxnId="{6A9FB5B8-27DE-43E9-BEED-1373F7CF368E}">
      <dgm:prSet/>
      <dgm:spPr/>
      <dgm:t>
        <a:bodyPr/>
        <a:lstStyle/>
        <a:p>
          <a:endParaRPr lang="en-US"/>
        </a:p>
      </dgm:t>
    </dgm:pt>
    <dgm:pt modelId="{741CC6B7-502F-4E14-9C4E-1EA486548B8E}" type="sibTrans" cxnId="{6A9FB5B8-27DE-43E9-BEED-1373F7CF368E}">
      <dgm:prSet/>
      <dgm:spPr/>
      <dgm:t>
        <a:bodyPr/>
        <a:lstStyle/>
        <a:p>
          <a:endParaRPr lang="en-US"/>
        </a:p>
      </dgm:t>
    </dgm:pt>
    <dgm:pt modelId="{92DD9786-A389-4B3C-94BD-EE466E9550DC}">
      <dgm:prSet/>
      <dgm:spPr/>
      <dgm:t>
        <a:bodyPr/>
        <a:lstStyle/>
        <a:p>
          <a:r>
            <a:rPr lang="en-US" dirty="0"/>
            <a:t>Six-month window of increased risk for dependence or another TBI </a:t>
          </a:r>
        </a:p>
      </dgm:t>
    </dgm:pt>
    <dgm:pt modelId="{03B543E4-0722-42E3-836D-E5FF111A6544}" type="parTrans" cxnId="{61736084-1B6B-48CB-8E4E-78EAD98D664D}">
      <dgm:prSet/>
      <dgm:spPr/>
      <dgm:t>
        <a:bodyPr/>
        <a:lstStyle/>
        <a:p>
          <a:endParaRPr lang="en-US"/>
        </a:p>
      </dgm:t>
    </dgm:pt>
    <dgm:pt modelId="{3659BE9D-ED35-45A8-A9DC-B8F013F303EB}" type="sibTrans" cxnId="{61736084-1B6B-48CB-8E4E-78EAD98D664D}">
      <dgm:prSet/>
      <dgm:spPr/>
      <dgm:t>
        <a:bodyPr/>
        <a:lstStyle/>
        <a:p>
          <a:endParaRPr lang="en-US"/>
        </a:p>
      </dgm:t>
    </dgm:pt>
    <dgm:pt modelId="{AF4697E3-C4F1-4BB9-9D51-9DA17F57E841}">
      <dgm:prSet/>
      <dgm:spPr/>
      <dgm:t>
        <a:bodyPr/>
        <a:lstStyle/>
        <a:p>
          <a:r>
            <a:rPr lang="en-US" dirty="0"/>
            <a:t>Alcohol use dangerously complicates medication interactions</a:t>
          </a:r>
        </a:p>
      </dgm:t>
    </dgm:pt>
    <dgm:pt modelId="{678A9FCE-645E-4A35-BDEA-4968A0D88608}" type="parTrans" cxnId="{AED79EEF-3806-45CB-B9CE-4410F3F892C4}">
      <dgm:prSet/>
      <dgm:spPr/>
      <dgm:t>
        <a:bodyPr/>
        <a:lstStyle/>
        <a:p>
          <a:endParaRPr lang="en-US"/>
        </a:p>
      </dgm:t>
    </dgm:pt>
    <dgm:pt modelId="{5709BF54-B0E7-4136-B9DB-172EB14B3537}" type="sibTrans" cxnId="{AED79EEF-3806-45CB-B9CE-4410F3F892C4}">
      <dgm:prSet/>
      <dgm:spPr/>
      <dgm:t>
        <a:bodyPr/>
        <a:lstStyle/>
        <a:p>
          <a:endParaRPr lang="en-US"/>
        </a:p>
      </dgm:t>
    </dgm:pt>
    <dgm:pt modelId="{35B71B99-90C5-4D2D-8B55-17D123EFBFA2}">
      <dgm:prSet/>
      <dgm:spPr/>
      <dgm:t>
        <a:bodyPr/>
        <a:lstStyle/>
        <a:p>
          <a:r>
            <a:rPr lang="en-US" dirty="0"/>
            <a:t>Substance abuse significantly slows/prevents the healing of brain injuries. </a:t>
          </a:r>
        </a:p>
      </dgm:t>
    </dgm:pt>
    <dgm:pt modelId="{CB62F051-57EC-4A5A-82C3-FE46EA359EBC}" type="parTrans" cxnId="{9C3D7B73-CB09-46F8-A8FF-8BFA1871CFBD}">
      <dgm:prSet/>
      <dgm:spPr/>
      <dgm:t>
        <a:bodyPr/>
        <a:lstStyle/>
        <a:p>
          <a:endParaRPr lang="en-US"/>
        </a:p>
      </dgm:t>
    </dgm:pt>
    <dgm:pt modelId="{1FDA6C24-85D5-4582-BA98-113734420DAF}" type="sibTrans" cxnId="{9C3D7B73-CB09-46F8-A8FF-8BFA1871CFBD}">
      <dgm:prSet/>
      <dgm:spPr/>
      <dgm:t>
        <a:bodyPr/>
        <a:lstStyle/>
        <a:p>
          <a:endParaRPr lang="en-US"/>
        </a:p>
      </dgm:t>
    </dgm:pt>
    <dgm:pt modelId="{F2C01168-0BB8-4221-9FA4-3D27EED8BDBA}">
      <dgm:prSet/>
      <dgm:spPr/>
      <dgm:t>
        <a:bodyPr/>
        <a:lstStyle/>
        <a:p>
          <a:r>
            <a:rPr lang="en-US" dirty="0"/>
            <a:t>Additional prescription medication risks in addicted and TBI populations</a:t>
          </a:r>
        </a:p>
      </dgm:t>
    </dgm:pt>
    <dgm:pt modelId="{0F5A545E-AB7A-40B9-89B1-A995C41A1D4C}" type="parTrans" cxnId="{86B941DC-C9A4-4B7A-9AA3-DCC42765DCF1}">
      <dgm:prSet/>
      <dgm:spPr/>
      <dgm:t>
        <a:bodyPr/>
        <a:lstStyle/>
        <a:p>
          <a:endParaRPr lang="en-US"/>
        </a:p>
      </dgm:t>
    </dgm:pt>
    <dgm:pt modelId="{FDA02D73-5F85-48C3-9634-70CB1F2C1D08}" type="sibTrans" cxnId="{86B941DC-C9A4-4B7A-9AA3-DCC42765DCF1}">
      <dgm:prSet/>
      <dgm:spPr/>
      <dgm:t>
        <a:bodyPr/>
        <a:lstStyle/>
        <a:p>
          <a:endParaRPr lang="en-US"/>
        </a:p>
      </dgm:t>
    </dgm:pt>
    <dgm:pt modelId="{333BD4C3-7F67-4718-B68B-B26F8F39AE9A}" type="pres">
      <dgm:prSet presAssocID="{0D920B5B-2F2B-4ABB-9BB9-C1FFB80FD49D}" presName="diagram" presStyleCnt="0">
        <dgm:presLayoutVars>
          <dgm:dir/>
          <dgm:resizeHandles val="exact"/>
        </dgm:presLayoutVars>
      </dgm:prSet>
      <dgm:spPr/>
      <dgm:t>
        <a:bodyPr/>
        <a:lstStyle/>
        <a:p>
          <a:endParaRPr lang="en-US"/>
        </a:p>
      </dgm:t>
    </dgm:pt>
    <dgm:pt modelId="{6A53521E-3355-4C76-82F3-609ADDFBDE74}" type="pres">
      <dgm:prSet presAssocID="{883D1E60-691E-4AB1-AB4B-EF518982551C}" presName="node" presStyleLbl="node1" presStyleIdx="0" presStyleCnt="5">
        <dgm:presLayoutVars>
          <dgm:bulletEnabled val="1"/>
        </dgm:presLayoutVars>
      </dgm:prSet>
      <dgm:spPr/>
      <dgm:t>
        <a:bodyPr/>
        <a:lstStyle/>
        <a:p>
          <a:endParaRPr lang="en-US"/>
        </a:p>
      </dgm:t>
    </dgm:pt>
    <dgm:pt modelId="{A729507D-1A27-4DA0-B5B5-FB243230A106}" type="pres">
      <dgm:prSet presAssocID="{741CC6B7-502F-4E14-9C4E-1EA486548B8E}" presName="sibTrans" presStyleCnt="0"/>
      <dgm:spPr/>
    </dgm:pt>
    <dgm:pt modelId="{12DF8B6C-C009-416D-B7FE-1E765F6E090A}" type="pres">
      <dgm:prSet presAssocID="{92DD9786-A389-4B3C-94BD-EE466E9550DC}" presName="node" presStyleLbl="node1" presStyleIdx="1" presStyleCnt="5">
        <dgm:presLayoutVars>
          <dgm:bulletEnabled val="1"/>
        </dgm:presLayoutVars>
      </dgm:prSet>
      <dgm:spPr/>
      <dgm:t>
        <a:bodyPr/>
        <a:lstStyle/>
        <a:p>
          <a:endParaRPr lang="en-US"/>
        </a:p>
      </dgm:t>
    </dgm:pt>
    <dgm:pt modelId="{1D526C94-2240-4CD5-B859-0615B9E98B57}" type="pres">
      <dgm:prSet presAssocID="{3659BE9D-ED35-45A8-A9DC-B8F013F303EB}" presName="sibTrans" presStyleCnt="0"/>
      <dgm:spPr/>
    </dgm:pt>
    <dgm:pt modelId="{63DC6EF9-689F-4EAD-A5B2-FE0C3BA086B0}" type="pres">
      <dgm:prSet presAssocID="{AF4697E3-C4F1-4BB9-9D51-9DA17F57E841}" presName="node" presStyleLbl="node1" presStyleIdx="2" presStyleCnt="5">
        <dgm:presLayoutVars>
          <dgm:bulletEnabled val="1"/>
        </dgm:presLayoutVars>
      </dgm:prSet>
      <dgm:spPr/>
      <dgm:t>
        <a:bodyPr/>
        <a:lstStyle/>
        <a:p>
          <a:endParaRPr lang="en-US"/>
        </a:p>
      </dgm:t>
    </dgm:pt>
    <dgm:pt modelId="{F3CB9A00-68B0-446D-99FE-5F910A6AFEDC}" type="pres">
      <dgm:prSet presAssocID="{5709BF54-B0E7-4136-B9DB-172EB14B3537}" presName="sibTrans" presStyleCnt="0"/>
      <dgm:spPr/>
    </dgm:pt>
    <dgm:pt modelId="{61429614-4737-4761-A775-C7C2EB826F4B}" type="pres">
      <dgm:prSet presAssocID="{35B71B99-90C5-4D2D-8B55-17D123EFBFA2}" presName="node" presStyleLbl="node1" presStyleIdx="3" presStyleCnt="5">
        <dgm:presLayoutVars>
          <dgm:bulletEnabled val="1"/>
        </dgm:presLayoutVars>
      </dgm:prSet>
      <dgm:spPr/>
      <dgm:t>
        <a:bodyPr/>
        <a:lstStyle/>
        <a:p>
          <a:endParaRPr lang="en-US"/>
        </a:p>
      </dgm:t>
    </dgm:pt>
    <dgm:pt modelId="{CE448250-060D-499F-9324-402769FEA8FF}" type="pres">
      <dgm:prSet presAssocID="{1FDA6C24-85D5-4582-BA98-113734420DAF}" presName="sibTrans" presStyleCnt="0"/>
      <dgm:spPr/>
    </dgm:pt>
    <dgm:pt modelId="{110EE5B6-31BD-4C0C-8BD3-C1889BA62299}" type="pres">
      <dgm:prSet presAssocID="{F2C01168-0BB8-4221-9FA4-3D27EED8BDBA}" presName="node" presStyleLbl="node1" presStyleIdx="4" presStyleCnt="5">
        <dgm:presLayoutVars>
          <dgm:bulletEnabled val="1"/>
        </dgm:presLayoutVars>
      </dgm:prSet>
      <dgm:spPr/>
      <dgm:t>
        <a:bodyPr/>
        <a:lstStyle/>
        <a:p>
          <a:endParaRPr lang="en-US"/>
        </a:p>
      </dgm:t>
    </dgm:pt>
  </dgm:ptLst>
  <dgm:cxnLst>
    <dgm:cxn modelId="{225AEBD4-27F7-4C28-89DB-1A1A6502EE40}" type="presOf" srcId="{92DD9786-A389-4B3C-94BD-EE466E9550DC}" destId="{12DF8B6C-C009-416D-B7FE-1E765F6E090A}" srcOrd="0" destOrd="0" presId="urn:microsoft.com/office/officeart/2005/8/layout/default"/>
    <dgm:cxn modelId="{FAB16752-5413-4763-B5E0-00B2EADC1BBD}" type="presOf" srcId="{0D920B5B-2F2B-4ABB-9BB9-C1FFB80FD49D}" destId="{333BD4C3-7F67-4718-B68B-B26F8F39AE9A}" srcOrd="0" destOrd="0" presId="urn:microsoft.com/office/officeart/2005/8/layout/default"/>
    <dgm:cxn modelId="{61736084-1B6B-48CB-8E4E-78EAD98D664D}" srcId="{0D920B5B-2F2B-4ABB-9BB9-C1FFB80FD49D}" destId="{92DD9786-A389-4B3C-94BD-EE466E9550DC}" srcOrd="1" destOrd="0" parTransId="{03B543E4-0722-42E3-836D-E5FF111A6544}" sibTransId="{3659BE9D-ED35-45A8-A9DC-B8F013F303EB}"/>
    <dgm:cxn modelId="{8AC19683-EAA3-4E72-BEB9-FB0AFE4D620D}" type="presOf" srcId="{AF4697E3-C4F1-4BB9-9D51-9DA17F57E841}" destId="{63DC6EF9-689F-4EAD-A5B2-FE0C3BA086B0}" srcOrd="0" destOrd="0" presId="urn:microsoft.com/office/officeart/2005/8/layout/default"/>
    <dgm:cxn modelId="{86B941DC-C9A4-4B7A-9AA3-DCC42765DCF1}" srcId="{0D920B5B-2F2B-4ABB-9BB9-C1FFB80FD49D}" destId="{F2C01168-0BB8-4221-9FA4-3D27EED8BDBA}" srcOrd="4" destOrd="0" parTransId="{0F5A545E-AB7A-40B9-89B1-A995C41A1D4C}" sibTransId="{FDA02D73-5F85-48C3-9634-70CB1F2C1D08}"/>
    <dgm:cxn modelId="{A869D1C6-AB96-4189-8612-F95C0AFA1D59}" type="presOf" srcId="{35B71B99-90C5-4D2D-8B55-17D123EFBFA2}" destId="{61429614-4737-4761-A775-C7C2EB826F4B}" srcOrd="0" destOrd="0" presId="urn:microsoft.com/office/officeart/2005/8/layout/default"/>
    <dgm:cxn modelId="{9C3D7B73-CB09-46F8-A8FF-8BFA1871CFBD}" srcId="{0D920B5B-2F2B-4ABB-9BB9-C1FFB80FD49D}" destId="{35B71B99-90C5-4D2D-8B55-17D123EFBFA2}" srcOrd="3" destOrd="0" parTransId="{CB62F051-57EC-4A5A-82C3-FE46EA359EBC}" sibTransId="{1FDA6C24-85D5-4582-BA98-113734420DAF}"/>
    <dgm:cxn modelId="{42266B15-07F6-48DB-A9D3-2047B537EF08}" type="presOf" srcId="{F2C01168-0BB8-4221-9FA4-3D27EED8BDBA}" destId="{110EE5B6-31BD-4C0C-8BD3-C1889BA62299}" srcOrd="0" destOrd="0" presId="urn:microsoft.com/office/officeart/2005/8/layout/default"/>
    <dgm:cxn modelId="{AED79EEF-3806-45CB-B9CE-4410F3F892C4}" srcId="{0D920B5B-2F2B-4ABB-9BB9-C1FFB80FD49D}" destId="{AF4697E3-C4F1-4BB9-9D51-9DA17F57E841}" srcOrd="2" destOrd="0" parTransId="{678A9FCE-645E-4A35-BDEA-4968A0D88608}" sibTransId="{5709BF54-B0E7-4136-B9DB-172EB14B3537}"/>
    <dgm:cxn modelId="{6A9FB5B8-27DE-43E9-BEED-1373F7CF368E}" srcId="{0D920B5B-2F2B-4ABB-9BB9-C1FFB80FD49D}" destId="{883D1E60-691E-4AB1-AB4B-EF518982551C}" srcOrd="0" destOrd="0" parTransId="{AC3C9AC2-EB72-487B-B2DF-1C4E9AAA8AB5}" sibTransId="{741CC6B7-502F-4E14-9C4E-1EA486548B8E}"/>
    <dgm:cxn modelId="{2B8EC5D3-5738-448E-B974-E5C788D4AC00}" type="presOf" srcId="{883D1E60-691E-4AB1-AB4B-EF518982551C}" destId="{6A53521E-3355-4C76-82F3-609ADDFBDE74}" srcOrd="0" destOrd="0" presId="urn:microsoft.com/office/officeart/2005/8/layout/default"/>
    <dgm:cxn modelId="{731D2AFC-50B1-4987-854A-C613C1002FAD}" type="presParOf" srcId="{333BD4C3-7F67-4718-B68B-B26F8F39AE9A}" destId="{6A53521E-3355-4C76-82F3-609ADDFBDE74}" srcOrd="0" destOrd="0" presId="urn:microsoft.com/office/officeart/2005/8/layout/default"/>
    <dgm:cxn modelId="{77532E68-3F35-4359-A386-6CF00E7416F0}" type="presParOf" srcId="{333BD4C3-7F67-4718-B68B-B26F8F39AE9A}" destId="{A729507D-1A27-4DA0-B5B5-FB243230A106}" srcOrd="1" destOrd="0" presId="urn:microsoft.com/office/officeart/2005/8/layout/default"/>
    <dgm:cxn modelId="{21D4668E-8F29-4786-A2A9-6AC61C3344B4}" type="presParOf" srcId="{333BD4C3-7F67-4718-B68B-B26F8F39AE9A}" destId="{12DF8B6C-C009-416D-B7FE-1E765F6E090A}" srcOrd="2" destOrd="0" presId="urn:microsoft.com/office/officeart/2005/8/layout/default"/>
    <dgm:cxn modelId="{A355C383-0073-4D45-A0C2-F74B84DBF4ED}" type="presParOf" srcId="{333BD4C3-7F67-4718-B68B-B26F8F39AE9A}" destId="{1D526C94-2240-4CD5-B859-0615B9E98B57}" srcOrd="3" destOrd="0" presId="urn:microsoft.com/office/officeart/2005/8/layout/default"/>
    <dgm:cxn modelId="{17A0AD1E-0710-4A9A-A1D4-EAE38B6ABC5D}" type="presParOf" srcId="{333BD4C3-7F67-4718-B68B-B26F8F39AE9A}" destId="{63DC6EF9-689F-4EAD-A5B2-FE0C3BA086B0}" srcOrd="4" destOrd="0" presId="urn:microsoft.com/office/officeart/2005/8/layout/default"/>
    <dgm:cxn modelId="{9D199746-CA10-4765-9DAC-610353A3DADF}" type="presParOf" srcId="{333BD4C3-7F67-4718-B68B-B26F8F39AE9A}" destId="{F3CB9A00-68B0-446D-99FE-5F910A6AFEDC}" srcOrd="5" destOrd="0" presId="urn:microsoft.com/office/officeart/2005/8/layout/default"/>
    <dgm:cxn modelId="{D0AEDA0C-D80D-4EB9-959F-465807924395}" type="presParOf" srcId="{333BD4C3-7F67-4718-B68B-B26F8F39AE9A}" destId="{61429614-4737-4761-A775-C7C2EB826F4B}" srcOrd="6" destOrd="0" presId="urn:microsoft.com/office/officeart/2005/8/layout/default"/>
    <dgm:cxn modelId="{4FBD02AF-376C-4C7E-AFDC-8CEEF49DAFC4}" type="presParOf" srcId="{333BD4C3-7F67-4718-B68B-B26F8F39AE9A}" destId="{CE448250-060D-499F-9324-402769FEA8FF}" srcOrd="7" destOrd="0" presId="urn:microsoft.com/office/officeart/2005/8/layout/default"/>
    <dgm:cxn modelId="{9BFE238D-2338-4399-8D06-AFB2C8C6D39E}" type="presParOf" srcId="{333BD4C3-7F67-4718-B68B-B26F8F39AE9A}" destId="{110EE5B6-31BD-4C0C-8BD3-C1889BA62299}"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72033F-E15E-4A86-B080-CB20738A4C63}" type="doc">
      <dgm:prSet loTypeId="urn:microsoft.com/office/officeart/2016/7/layout/VerticalDownArrowProcess" loCatId="process" qsTypeId="urn:microsoft.com/office/officeart/2005/8/quickstyle/simple1" qsCatId="simple" csTypeId="urn:microsoft.com/office/officeart/2005/8/colors/colorful5" csCatId="colorful"/>
      <dgm:spPr/>
      <dgm:t>
        <a:bodyPr/>
        <a:lstStyle/>
        <a:p>
          <a:endParaRPr lang="en-US"/>
        </a:p>
      </dgm:t>
    </dgm:pt>
    <dgm:pt modelId="{2B09FA2E-0EBD-46DE-95E7-C98A8436FFC2}">
      <dgm:prSet custT="1"/>
      <dgm:spPr/>
      <dgm:t>
        <a:bodyPr/>
        <a:lstStyle/>
        <a:p>
          <a:r>
            <a:rPr lang="en-US" sz="2400"/>
            <a:t>Talk</a:t>
          </a:r>
        </a:p>
      </dgm:t>
    </dgm:pt>
    <dgm:pt modelId="{357AC957-9F38-4E6B-A641-A7303DC332C7}" type="parTrans" cxnId="{FA4B7065-CAAB-4E41-AB81-38B0354F4DDE}">
      <dgm:prSet/>
      <dgm:spPr/>
      <dgm:t>
        <a:bodyPr/>
        <a:lstStyle/>
        <a:p>
          <a:endParaRPr lang="en-US" sz="2800"/>
        </a:p>
      </dgm:t>
    </dgm:pt>
    <dgm:pt modelId="{D163D5C8-6384-4A8F-9FD4-E243D910029B}" type="sibTrans" cxnId="{FA4B7065-CAAB-4E41-AB81-38B0354F4DDE}">
      <dgm:prSet/>
      <dgm:spPr/>
      <dgm:t>
        <a:bodyPr/>
        <a:lstStyle/>
        <a:p>
          <a:endParaRPr lang="en-US" sz="2800"/>
        </a:p>
      </dgm:t>
    </dgm:pt>
    <dgm:pt modelId="{10DA0B41-0CB5-402A-8EDF-8CB7241942F5}">
      <dgm:prSet custT="1"/>
      <dgm:spPr/>
      <dgm:t>
        <a:bodyPr/>
        <a:lstStyle/>
        <a:p>
          <a:r>
            <a:rPr lang="en-US" sz="2000" dirty="0"/>
            <a:t>Talk with them</a:t>
          </a:r>
        </a:p>
      </dgm:t>
    </dgm:pt>
    <dgm:pt modelId="{F84FAF6B-9503-4544-8105-E63D8ACE6A66}" type="parTrans" cxnId="{23A04D08-76FA-4C2B-A95B-A5FA493F4BE5}">
      <dgm:prSet/>
      <dgm:spPr/>
      <dgm:t>
        <a:bodyPr/>
        <a:lstStyle/>
        <a:p>
          <a:endParaRPr lang="en-US" sz="2800"/>
        </a:p>
      </dgm:t>
    </dgm:pt>
    <dgm:pt modelId="{553F666A-077C-407E-99EC-8AFB05367A0F}" type="sibTrans" cxnId="{23A04D08-76FA-4C2B-A95B-A5FA493F4BE5}">
      <dgm:prSet/>
      <dgm:spPr/>
      <dgm:t>
        <a:bodyPr/>
        <a:lstStyle/>
        <a:p>
          <a:endParaRPr lang="en-US" sz="2800"/>
        </a:p>
      </dgm:t>
    </dgm:pt>
    <dgm:pt modelId="{176FDDE7-B771-4104-8531-ABC79DD85254}">
      <dgm:prSet custT="1"/>
      <dgm:spPr/>
      <dgm:t>
        <a:bodyPr/>
        <a:lstStyle/>
        <a:p>
          <a:r>
            <a:rPr lang="en-US" sz="2400"/>
            <a:t>Maximize</a:t>
          </a:r>
        </a:p>
      </dgm:t>
    </dgm:pt>
    <dgm:pt modelId="{415EB0CB-0058-4BC7-86E1-789A7C395FCB}" type="parTrans" cxnId="{D0C8E4CB-FA00-4AE3-8634-D1A98A4A48C6}">
      <dgm:prSet/>
      <dgm:spPr/>
      <dgm:t>
        <a:bodyPr/>
        <a:lstStyle/>
        <a:p>
          <a:endParaRPr lang="en-US" sz="2800"/>
        </a:p>
      </dgm:t>
    </dgm:pt>
    <dgm:pt modelId="{ADA793CA-CD3B-4AAC-BEA8-08309781CF57}" type="sibTrans" cxnId="{D0C8E4CB-FA00-4AE3-8634-D1A98A4A48C6}">
      <dgm:prSet/>
      <dgm:spPr/>
      <dgm:t>
        <a:bodyPr/>
        <a:lstStyle/>
        <a:p>
          <a:endParaRPr lang="en-US" sz="2800"/>
        </a:p>
      </dgm:t>
    </dgm:pt>
    <dgm:pt modelId="{8BC64C79-7A4B-4FE8-AA0B-BB87594D7D72}">
      <dgm:prSet custT="1"/>
      <dgm:spPr/>
      <dgm:t>
        <a:bodyPr/>
        <a:lstStyle/>
        <a:p>
          <a:r>
            <a:rPr lang="en-US" sz="2000"/>
            <a:t>Maximize time with people who encourage not using substances</a:t>
          </a:r>
        </a:p>
      </dgm:t>
    </dgm:pt>
    <dgm:pt modelId="{7AAE061E-9A84-46D5-8B72-699AAB909EB3}" type="parTrans" cxnId="{78BFB098-1EBF-47D6-BA73-2E9A8323F930}">
      <dgm:prSet/>
      <dgm:spPr/>
      <dgm:t>
        <a:bodyPr/>
        <a:lstStyle/>
        <a:p>
          <a:endParaRPr lang="en-US" sz="2800"/>
        </a:p>
      </dgm:t>
    </dgm:pt>
    <dgm:pt modelId="{7019C162-8030-4690-BBD5-EF8484BA6B83}" type="sibTrans" cxnId="{78BFB098-1EBF-47D6-BA73-2E9A8323F930}">
      <dgm:prSet/>
      <dgm:spPr/>
      <dgm:t>
        <a:bodyPr/>
        <a:lstStyle/>
        <a:p>
          <a:endParaRPr lang="en-US" sz="2800"/>
        </a:p>
      </dgm:t>
    </dgm:pt>
    <dgm:pt modelId="{86C2D577-7342-4A24-ABF1-C081979DAF23}">
      <dgm:prSet custT="1"/>
      <dgm:spPr/>
      <dgm:t>
        <a:bodyPr/>
        <a:lstStyle/>
        <a:p>
          <a:r>
            <a:rPr lang="en-US" sz="2400"/>
            <a:t>Avoid</a:t>
          </a:r>
        </a:p>
      </dgm:t>
    </dgm:pt>
    <dgm:pt modelId="{776B4543-66E0-45D4-A6E3-C3562818ED5B}" type="parTrans" cxnId="{B69D454E-D6D0-4684-B1C3-9EB096CF3B3F}">
      <dgm:prSet/>
      <dgm:spPr/>
      <dgm:t>
        <a:bodyPr/>
        <a:lstStyle/>
        <a:p>
          <a:endParaRPr lang="en-US" sz="2800"/>
        </a:p>
      </dgm:t>
    </dgm:pt>
    <dgm:pt modelId="{693E9248-3445-4723-86DE-210147AEF24A}" type="sibTrans" cxnId="{B69D454E-D6D0-4684-B1C3-9EB096CF3B3F}">
      <dgm:prSet/>
      <dgm:spPr/>
      <dgm:t>
        <a:bodyPr/>
        <a:lstStyle/>
        <a:p>
          <a:endParaRPr lang="en-US" sz="2800"/>
        </a:p>
      </dgm:t>
    </dgm:pt>
    <dgm:pt modelId="{EE8AC13D-EC05-4A3A-8B4F-5525EF8A4A8A}">
      <dgm:prSet custT="1"/>
      <dgm:spPr/>
      <dgm:t>
        <a:bodyPr/>
        <a:lstStyle/>
        <a:p>
          <a:r>
            <a:rPr lang="en-US" sz="2000"/>
            <a:t>Avoid high risk situations</a:t>
          </a:r>
        </a:p>
      </dgm:t>
    </dgm:pt>
    <dgm:pt modelId="{5B3D73DD-01AD-4F23-A58C-C1767EBBDA88}" type="parTrans" cxnId="{AB4BE016-A39C-4172-90C3-F1DFF3DFF147}">
      <dgm:prSet/>
      <dgm:spPr/>
      <dgm:t>
        <a:bodyPr/>
        <a:lstStyle/>
        <a:p>
          <a:endParaRPr lang="en-US" sz="2800"/>
        </a:p>
      </dgm:t>
    </dgm:pt>
    <dgm:pt modelId="{83C75B85-65C2-4575-8B31-745225ACBE71}" type="sibTrans" cxnId="{AB4BE016-A39C-4172-90C3-F1DFF3DFF147}">
      <dgm:prSet/>
      <dgm:spPr/>
      <dgm:t>
        <a:bodyPr/>
        <a:lstStyle/>
        <a:p>
          <a:endParaRPr lang="en-US" sz="2800"/>
        </a:p>
      </dgm:t>
    </dgm:pt>
    <dgm:pt modelId="{E8DFF1B2-2FAB-4695-AC00-81DED62AC580}">
      <dgm:prSet custT="1"/>
      <dgm:spPr/>
      <dgm:t>
        <a:bodyPr/>
        <a:lstStyle/>
        <a:p>
          <a:r>
            <a:rPr lang="en-US" sz="2400"/>
            <a:t>Develop</a:t>
          </a:r>
        </a:p>
      </dgm:t>
    </dgm:pt>
    <dgm:pt modelId="{83FC6EDA-AAFC-4F1A-BA9F-4D77A3F130F3}" type="parTrans" cxnId="{9196E87C-E4A6-4F0D-A0B1-207E7655198B}">
      <dgm:prSet/>
      <dgm:spPr/>
      <dgm:t>
        <a:bodyPr/>
        <a:lstStyle/>
        <a:p>
          <a:endParaRPr lang="en-US" sz="2800"/>
        </a:p>
      </dgm:t>
    </dgm:pt>
    <dgm:pt modelId="{47D0E943-5F0F-46E2-BEF4-DA94AD0F9CE1}" type="sibTrans" cxnId="{9196E87C-E4A6-4F0D-A0B1-207E7655198B}">
      <dgm:prSet/>
      <dgm:spPr/>
      <dgm:t>
        <a:bodyPr/>
        <a:lstStyle/>
        <a:p>
          <a:endParaRPr lang="en-US" sz="2800"/>
        </a:p>
      </dgm:t>
    </dgm:pt>
    <dgm:pt modelId="{4A6847C2-0666-4886-B9AC-443A9F9A551E}">
      <dgm:prSet custT="1"/>
      <dgm:spPr/>
      <dgm:t>
        <a:bodyPr/>
        <a:lstStyle/>
        <a:p>
          <a:r>
            <a:rPr lang="en-US" sz="2000"/>
            <a:t>Develop a plan </a:t>
          </a:r>
        </a:p>
      </dgm:t>
    </dgm:pt>
    <dgm:pt modelId="{A219F113-DF2E-499B-9FEC-60E9658BBE41}" type="parTrans" cxnId="{94794E89-025A-434A-A7EE-FCFFC5379900}">
      <dgm:prSet/>
      <dgm:spPr/>
      <dgm:t>
        <a:bodyPr/>
        <a:lstStyle/>
        <a:p>
          <a:endParaRPr lang="en-US" sz="2800"/>
        </a:p>
      </dgm:t>
    </dgm:pt>
    <dgm:pt modelId="{C3226366-9236-4E61-9D0A-B7D9E8B07774}" type="sibTrans" cxnId="{94794E89-025A-434A-A7EE-FCFFC5379900}">
      <dgm:prSet/>
      <dgm:spPr/>
      <dgm:t>
        <a:bodyPr/>
        <a:lstStyle/>
        <a:p>
          <a:endParaRPr lang="en-US" sz="2800"/>
        </a:p>
      </dgm:t>
    </dgm:pt>
    <dgm:pt modelId="{509FDA81-3120-47DA-98C3-2CF32CFF1575}">
      <dgm:prSet custT="1"/>
      <dgm:spPr/>
      <dgm:t>
        <a:bodyPr/>
        <a:lstStyle/>
        <a:p>
          <a:r>
            <a:rPr lang="en-US" sz="2400"/>
            <a:t>Explore</a:t>
          </a:r>
        </a:p>
      </dgm:t>
    </dgm:pt>
    <dgm:pt modelId="{942885AD-EE97-4DE2-9B5D-432F083AFCAD}" type="parTrans" cxnId="{B8137F87-2C7C-43BC-B5BC-6D2F82F92A48}">
      <dgm:prSet/>
      <dgm:spPr/>
      <dgm:t>
        <a:bodyPr/>
        <a:lstStyle/>
        <a:p>
          <a:endParaRPr lang="en-US" sz="2800"/>
        </a:p>
      </dgm:t>
    </dgm:pt>
    <dgm:pt modelId="{E42280F3-38DB-49EC-94C1-B3E8B50AE7F2}" type="sibTrans" cxnId="{B8137F87-2C7C-43BC-B5BC-6D2F82F92A48}">
      <dgm:prSet/>
      <dgm:spPr/>
      <dgm:t>
        <a:bodyPr/>
        <a:lstStyle/>
        <a:p>
          <a:endParaRPr lang="en-US" sz="2800"/>
        </a:p>
      </dgm:t>
    </dgm:pt>
    <dgm:pt modelId="{0706043A-A4F6-47DE-A422-8FD116FD076C}">
      <dgm:prSet custT="1"/>
      <dgm:spPr/>
      <dgm:t>
        <a:bodyPr/>
        <a:lstStyle/>
        <a:p>
          <a:r>
            <a:rPr lang="en-US" sz="2000"/>
            <a:t>Explore new social circles or environments</a:t>
          </a:r>
        </a:p>
      </dgm:t>
    </dgm:pt>
    <dgm:pt modelId="{7FF88F35-6B89-4183-9DBF-252132C90518}" type="parTrans" cxnId="{639E6550-DA75-41CD-8998-878829A1DCAE}">
      <dgm:prSet/>
      <dgm:spPr/>
      <dgm:t>
        <a:bodyPr/>
        <a:lstStyle/>
        <a:p>
          <a:endParaRPr lang="en-US" sz="2800"/>
        </a:p>
      </dgm:t>
    </dgm:pt>
    <dgm:pt modelId="{E52659D2-E9B2-4A3A-8421-88003AE1C15E}" type="sibTrans" cxnId="{639E6550-DA75-41CD-8998-878829A1DCAE}">
      <dgm:prSet/>
      <dgm:spPr/>
      <dgm:t>
        <a:bodyPr/>
        <a:lstStyle/>
        <a:p>
          <a:endParaRPr lang="en-US" sz="2800"/>
        </a:p>
      </dgm:t>
    </dgm:pt>
    <dgm:pt modelId="{31ED8D84-500B-4A2E-8A90-6DD3F742812F}">
      <dgm:prSet custT="1"/>
      <dgm:spPr/>
      <dgm:t>
        <a:bodyPr/>
        <a:lstStyle/>
        <a:p>
          <a:r>
            <a:rPr lang="en-US" sz="2400"/>
            <a:t>Encourage</a:t>
          </a:r>
        </a:p>
      </dgm:t>
    </dgm:pt>
    <dgm:pt modelId="{D361B4B4-9997-4D12-BF08-9E2C1E0DFFBB}" type="parTrans" cxnId="{791F1D9A-11EF-4B2B-9CB3-3B70299D76AA}">
      <dgm:prSet/>
      <dgm:spPr/>
      <dgm:t>
        <a:bodyPr/>
        <a:lstStyle/>
        <a:p>
          <a:endParaRPr lang="en-US" sz="2800"/>
        </a:p>
      </dgm:t>
    </dgm:pt>
    <dgm:pt modelId="{4BCB379F-8A7E-49F3-ADA7-8C3EBC7FA455}" type="sibTrans" cxnId="{791F1D9A-11EF-4B2B-9CB3-3B70299D76AA}">
      <dgm:prSet/>
      <dgm:spPr/>
      <dgm:t>
        <a:bodyPr/>
        <a:lstStyle/>
        <a:p>
          <a:endParaRPr lang="en-US" sz="2800"/>
        </a:p>
      </dgm:t>
    </dgm:pt>
    <dgm:pt modelId="{8E7E18D5-E878-4085-B5E7-21CDB62881D6}">
      <dgm:prSet custT="1"/>
      <dgm:spPr/>
      <dgm:t>
        <a:bodyPr/>
        <a:lstStyle/>
        <a:p>
          <a:r>
            <a:rPr lang="en-US" sz="2000"/>
            <a:t>Encourage learning of new ways to deal with stress</a:t>
          </a:r>
        </a:p>
      </dgm:t>
    </dgm:pt>
    <dgm:pt modelId="{B6512DFE-E8A0-4A66-81C0-965832884F51}" type="parTrans" cxnId="{25C87D68-9234-4E65-857C-0EE6EA2B4EE1}">
      <dgm:prSet/>
      <dgm:spPr/>
      <dgm:t>
        <a:bodyPr/>
        <a:lstStyle/>
        <a:p>
          <a:endParaRPr lang="en-US" sz="2800"/>
        </a:p>
      </dgm:t>
    </dgm:pt>
    <dgm:pt modelId="{F183958D-1357-4371-B8A5-9B03D4F14F1C}" type="sibTrans" cxnId="{25C87D68-9234-4E65-857C-0EE6EA2B4EE1}">
      <dgm:prSet/>
      <dgm:spPr/>
      <dgm:t>
        <a:bodyPr/>
        <a:lstStyle/>
        <a:p>
          <a:endParaRPr lang="en-US" sz="2800"/>
        </a:p>
      </dgm:t>
    </dgm:pt>
    <dgm:pt modelId="{D87DC3B3-9E2C-433F-9683-7B81CB6BB880}">
      <dgm:prSet custT="1"/>
      <dgm:spPr/>
      <dgm:t>
        <a:bodyPr/>
        <a:lstStyle/>
        <a:p>
          <a:r>
            <a:rPr lang="en-US" sz="2400"/>
            <a:t>Remove</a:t>
          </a:r>
        </a:p>
      </dgm:t>
    </dgm:pt>
    <dgm:pt modelId="{ACAF552A-AC37-43B0-898B-9E797FF1E93C}" type="parTrans" cxnId="{BFCEBC2A-E255-42A2-B3C4-A44231581458}">
      <dgm:prSet/>
      <dgm:spPr/>
      <dgm:t>
        <a:bodyPr/>
        <a:lstStyle/>
        <a:p>
          <a:endParaRPr lang="en-US" sz="2800"/>
        </a:p>
      </dgm:t>
    </dgm:pt>
    <dgm:pt modelId="{FFB1E9A8-F89B-4D0C-B182-0284EFA48ED4}" type="sibTrans" cxnId="{BFCEBC2A-E255-42A2-B3C4-A44231581458}">
      <dgm:prSet/>
      <dgm:spPr/>
      <dgm:t>
        <a:bodyPr/>
        <a:lstStyle/>
        <a:p>
          <a:endParaRPr lang="en-US" sz="2800"/>
        </a:p>
      </dgm:t>
    </dgm:pt>
    <dgm:pt modelId="{68AA3561-E6A1-4BBF-AE33-0F9CA38D46F1}">
      <dgm:prSet custT="1"/>
      <dgm:spPr/>
      <dgm:t>
        <a:bodyPr/>
        <a:lstStyle/>
        <a:p>
          <a:r>
            <a:rPr lang="en-US" sz="2000"/>
            <a:t>Remove substances from the home</a:t>
          </a:r>
        </a:p>
      </dgm:t>
    </dgm:pt>
    <dgm:pt modelId="{3C764F58-4016-49F1-B356-170B6544B0AE}" type="parTrans" cxnId="{25E92E46-72AB-4B1A-BB13-3BB5A7829890}">
      <dgm:prSet/>
      <dgm:spPr/>
      <dgm:t>
        <a:bodyPr/>
        <a:lstStyle/>
        <a:p>
          <a:endParaRPr lang="en-US" sz="2800"/>
        </a:p>
      </dgm:t>
    </dgm:pt>
    <dgm:pt modelId="{6694344E-C409-49C0-8057-5E320972B3A7}" type="sibTrans" cxnId="{25E92E46-72AB-4B1A-BB13-3BB5A7829890}">
      <dgm:prSet/>
      <dgm:spPr/>
      <dgm:t>
        <a:bodyPr/>
        <a:lstStyle/>
        <a:p>
          <a:endParaRPr lang="en-US" sz="2800"/>
        </a:p>
      </dgm:t>
    </dgm:pt>
    <dgm:pt modelId="{0A651FB5-9F08-49EC-BD15-20C3308E06FA}" type="pres">
      <dgm:prSet presAssocID="{7472033F-E15E-4A86-B080-CB20738A4C63}" presName="Name0" presStyleCnt="0">
        <dgm:presLayoutVars>
          <dgm:dir/>
          <dgm:animLvl val="lvl"/>
          <dgm:resizeHandles val="exact"/>
        </dgm:presLayoutVars>
      </dgm:prSet>
      <dgm:spPr/>
      <dgm:t>
        <a:bodyPr/>
        <a:lstStyle/>
        <a:p>
          <a:endParaRPr lang="en-US"/>
        </a:p>
      </dgm:t>
    </dgm:pt>
    <dgm:pt modelId="{693EBF30-47EA-4B43-87D4-20A16A46717A}" type="pres">
      <dgm:prSet presAssocID="{D87DC3B3-9E2C-433F-9683-7B81CB6BB880}" presName="boxAndChildren" presStyleCnt="0"/>
      <dgm:spPr/>
    </dgm:pt>
    <dgm:pt modelId="{C109666D-6356-4881-B1CA-E2B33CD3E0AF}" type="pres">
      <dgm:prSet presAssocID="{D87DC3B3-9E2C-433F-9683-7B81CB6BB880}" presName="parentTextBox" presStyleLbl="alignNode1" presStyleIdx="0" presStyleCnt="7"/>
      <dgm:spPr/>
      <dgm:t>
        <a:bodyPr/>
        <a:lstStyle/>
        <a:p>
          <a:endParaRPr lang="en-US"/>
        </a:p>
      </dgm:t>
    </dgm:pt>
    <dgm:pt modelId="{D00FE5A6-A534-4224-AA03-B2D147CAA524}" type="pres">
      <dgm:prSet presAssocID="{D87DC3B3-9E2C-433F-9683-7B81CB6BB880}" presName="descendantBox" presStyleLbl="bgAccFollowNode1" presStyleIdx="0" presStyleCnt="7"/>
      <dgm:spPr/>
      <dgm:t>
        <a:bodyPr/>
        <a:lstStyle/>
        <a:p>
          <a:endParaRPr lang="en-US"/>
        </a:p>
      </dgm:t>
    </dgm:pt>
    <dgm:pt modelId="{D636118A-1013-4E49-A508-26F7C2BA479F}" type="pres">
      <dgm:prSet presAssocID="{4BCB379F-8A7E-49F3-ADA7-8C3EBC7FA455}" presName="sp" presStyleCnt="0"/>
      <dgm:spPr/>
    </dgm:pt>
    <dgm:pt modelId="{03CAA87C-5D7F-4B17-84F3-D0C50DC737B8}" type="pres">
      <dgm:prSet presAssocID="{31ED8D84-500B-4A2E-8A90-6DD3F742812F}" presName="arrowAndChildren" presStyleCnt="0"/>
      <dgm:spPr/>
    </dgm:pt>
    <dgm:pt modelId="{662068E2-E955-4041-9110-B2F303F7B51D}" type="pres">
      <dgm:prSet presAssocID="{31ED8D84-500B-4A2E-8A90-6DD3F742812F}" presName="parentTextArrow" presStyleLbl="node1" presStyleIdx="0" presStyleCnt="0"/>
      <dgm:spPr/>
      <dgm:t>
        <a:bodyPr/>
        <a:lstStyle/>
        <a:p>
          <a:endParaRPr lang="en-US"/>
        </a:p>
      </dgm:t>
    </dgm:pt>
    <dgm:pt modelId="{FD959546-E55E-4185-AA6B-719893403206}" type="pres">
      <dgm:prSet presAssocID="{31ED8D84-500B-4A2E-8A90-6DD3F742812F}" presName="arrow" presStyleLbl="alignNode1" presStyleIdx="1" presStyleCnt="7"/>
      <dgm:spPr/>
      <dgm:t>
        <a:bodyPr/>
        <a:lstStyle/>
        <a:p>
          <a:endParaRPr lang="en-US"/>
        </a:p>
      </dgm:t>
    </dgm:pt>
    <dgm:pt modelId="{E5C06751-F139-48D6-B053-2B31B875857E}" type="pres">
      <dgm:prSet presAssocID="{31ED8D84-500B-4A2E-8A90-6DD3F742812F}" presName="descendantArrow" presStyleLbl="bgAccFollowNode1" presStyleIdx="1" presStyleCnt="7"/>
      <dgm:spPr/>
      <dgm:t>
        <a:bodyPr/>
        <a:lstStyle/>
        <a:p>
          <a:endParaRPr lang="en-US"/>
        </a:p>
      </dgm:t>
    </dgm:pt>
    <dgm:pt modelId="{9EA05E51-3410-4FBA-A1DC-7AA9BB264079}" type="pres">
      <dgm:prSet presAssocID="{E42280F3-38DB-49EC-94C1-B3E8B50AE7F2}" presName="sp" presStyleCnt="0"/>
      <dgm:spPr/>
    </dgm:pt>
    <dgm:pt modelId="{63B10077-DDA0-463E-8A94-52BB7061112B}" type="pres">
      <dgm:prSet presAssocID="{509FDA81-3120-47DA-98C3-2CF32CFF1575}" presName="arrowAndChildren" presStyleCnt="0"/>
      <dgm:spPr/>
    </dgm:pt>
    <dgm:pt modelId="{9D54F059-94F4-4656-918E-7E7D1A3EAF15}" type="pres">
      <dgm:prSet presAssocID="{509FDA81-3120-47DA-98C3-2CF32CFF1575}" presName="parentTextArrow" presStyleLbl="node1" presStyleIdx="0" presStyleCnt="0"/>
      <dgm:spPr/>
      <dgm:t>
        <a:bodyPr/>
        <a:lstStyle/>
        <a:p>
          <a:endParaRPr lang="en-US"/>
        </a:p>
      </dgm:t>
    </dgm:pt>
    <dgm:pt modelId="{E5B66F25-21B9-4E8D-86C6-E5FF1328E602}" type="pres">
      <dgm:prSet presAssocID="{509FDA81-3120-47DA-98C3-2CF32CFF1575}" presName="arrow" presStyleLbl="alignNode1" presStyleIdx="2" presStyleCnt="7"/>
      <dgm:spPr/>
      <dgm:t>
        <a:bodyPr/>
        <a:lstStyle/>
        <a:p>
          <a:endParaRPr lang="en-US"/>
        </a:p>
      </dgm:t>
    </dgm:pt>
    <dgm:pt modelId="{0141E9AF-E2E2-4602-9768-0EF3855BBD20}" type="pres">
      <dgm:prSet presAssocID="{509FDA81-3120-47DA-98C3-2CF32CFF1575}" presName="descendantArrow" presStyleLbl="bgAccFollowNode1" presStyleIdx="2" presStyleCnt="7"/>
      <dgm:spPr/>
      <dgm:t>
        <a:bodyPr/>
        <a:lstStyle/>
        <a:p>
          <a:endParaRPr lang="en-US"/>
        </a:p>
      </dgm:t>
    </dgm:pt>
    <dgm:pt modelId="{6C33B9FE-FBF0-4AFD-98A6-D293DC70F28A}" type="pres">
      <dgm:prSet presAssocID="{47D0E943-5F0F-46E2-BEF4-DA94AD0F9CE1}" presName="sp" presStyleCnt="0"/>
      <dgm:spPr/>
    </dgm:pt>
    <dgm:pt modelId="{E430EA8D-D4FC-433E-84B5-774617C50A80}" type="pres">
      <dgm:prSet presAssocID="{E8DFF1B2-2FAB-4695-AC00-81DED62AC580}" presName="arrowAndChildren" presStyleCnt="0"/>
      <dgm:spPr/>
    </dgm:pt>
    <dgm:pt modelId="{DFC3EAA4-ACAB-4B14-AC03-4277D2F30EC4}" type="pres">
      <dgm:prSet presAssocID="{E8DFF1B2-2FAB-4695-AC00-81DED62AC580}" presName="parentTextArrow" presStyleLbl="node1" presStyleIdx="0" presStyleCnt="0"/>
      <dgm:spPr/>
      <dgm:t>
        <a:bodyPr/>
        <a:lstStyle/>
        <a:p>
          <a:endParaRPr lang="en-US"/>
        </a:p>
      </dgm:t>
    </dgm:pt>
    <dgm:pt modelId="{369998A4-B263-491A-96A7-2D5D73DA006C}" type="pres">
      <dgm:prSet presAssocID="{E8DFF1B2-2FAB-4695-AC00-81DED62AC580}" presName="arrow" presStyleLbl="alignNode1" presStyleIdx="3" presStyleCnt="7"/>
      <dgm:spPr/>
      <dgm:t>
        <a:bodyPr/>
        <a:lstStyle/>
        <a:p>
          <a:endParaRPr lang="en-US"/>
        </a:p>
      </dgm:t>
    </dgm:pt>
    <dgm:pt modelId="{075AA156-2F6F-402A-8C6D-EC100F16F7F4}" type="pres">
      <dgm:prSet presAssocID="{E8DFF1B2-2FAB-4695-AC00-81DED62AC580}" presName="descendantArrow" presStyleLbl="bgAccFollowNode1" presStyleIdx="3" presStyleCnt="7"/>
      <dgm:spPr/>
      <dgm:t>
        <a:bodyPr/>
        <a:lstStyle/>
        <a:p>
          <a:endParaRPr lang="en-US"/>
        </a:p>
      </dgm:t>
    </dgm:pt>
    <dgm:pt modelId="{1285830D-D411-4CA2-BA8B-260B2F40D108}" type="pres">
      <dgm:prSet presAssocID="{693E9248-3445-4723-86DE-210147AEF24A}" presName="sp" presStyleCnt="0"/>
      <dgm:spPr/>
    </dgm:pt>
    <dgm:pt modelId="{91C89FD9-8089-4E5A-AAFF-B43B88F06D2A}" type="pres">
      <dgm:prSet presAssocID="{86C2D577-7342-4A24-ABF1-C081979DAF23}" presName="arrowAndChildren" presStyleCnt="0"/>
      <dgm:spPr/>
    </dgm:pt>
    <dgm:pt modelId="{DDDCBBF1-0BEF-404B-A046-4A437B454509}" type="pres">
      <dgm:prSet presAssocID="{86C2D577-7342-4A24-ABF1-C081979DAF23}" presName="parentTextArrow" presStyleLbl="node1" presStyleIdx="0" presStyleCnt="0"/>
      <dgm:spPr/>
      <dgm:t>
        <a:bodyPr/>
        <a:lstStyle/>
        <a:p>
          <a:endParaRPr lang="en-US"/>
        </a:p>
      </dgm:t>
    </dgm:pt>
    <dgm:pt modelId="{89B11EF7-12F5-4B44-AC4D-D5E2F85F1DB1}" type="pres">
      <dgm:prSet presAssocID="{86C2D577-7342-4A24-ABF1-C081979DAF23}" presName="arrow" presStyleLbl="alignNode1" presStyleIdx="4" presStyleCnt="7"/>
      <dgm:spPr/>
      <dgm:t>
        <a:bodyPr/>
        <a:lstStyle/>
        <a:p>
          <a:endParaRPr lang="en-US"/>
        </a:p>
      </dgm:t>
    </dgm:pt>
    <dgm:pt modelId="{D6301C05-D7DE-4B0A-B3A9-912C974EC4C4}" type="pres">
      <dgm:prSet presAssocID="{86C2D577-7342-4A24-ABF1-C081979DAF23}" presName="descendantArrow" presStyleLbl="bgAccFollowNode1" presStyleIdx="4" presStyleCnt="7"/>
      <dgm:spPr/>
      <dgm:t>
        <a:bodyPr/>
        <a:lstStyle/>
        <a:p>
          <a:endParaRPr lang="en-US"/>
        </a:p>
      </dgm:t>
    </dgm:pt>
    <dgm:pt modelId="{EEF483F6-12E7-4610-8032-1D45AAE2BEE8}" type="pres">
      <dgm:prSet presAssocID="{ADA793CA-CD3B-4AAC-BEA8-08309781CF57}" presName="sp" presStyleCnt="0"/>
      <dgm:spPr/>
    </dgm:pt>
    <dgm:pt modelId="{EF321BFD-29BD-4074-BC95-BA61B69CF89F}" type="pres">
      <dgm:prSet presAssocID="{176FDDE7-B771-4104-8531-ABC79DD85254}" presName="arrowAndChildren" presStyleCnt="0"/>
      <dgm:spPr/>
    </dgm:pt>
    <dgm:pt modelId="{C8588FB4-F419-45C8-9C0C-34255B394448}" type="pres">
      <dgm:prSet presAssocID="{176FDDE7-B771-4104-8531-ABC79DD85254}" presName="parentTextArrow" presStyleLbl="node1" presStyleIdx="0" presStyleCnt="0"/>
      <dgm:spPr/>
      <dgm:t>
        <a:bodyPr/>
        <a:lstStyle/>
        <a:p>
          <a:endParaRPr lang="en-US"/>
        </a:p>
      </dgm:t>
    </dgm:pt>
    <dgm:pt modelId="{35377F25-A92B-4D03-AF3F-00161C08DBEF}" type="pres">
      <dgm:prSet presAssocID="{176FDDE7-B771-4104-8531-ABC79DD85254}" presName="arrow" presStyleLbl="alignNode1" presStyleIdx="5" presStyleCnt="7"/>
      <dgm:spPr/>
      <dgm:t>
        <a:bodyPr/>
        <a:lstStyle/>
        <a:p>
          <a:endParaRPr lang="en-US"/>
        </a:p>
      </dgm:t>
    </dgm:pt>
    <dgm:pt modelId="{B7D0BEF6-B4DB-4484-A6FE-BCF330D9C5B5}" type="pres">
      <dgm:prSet presAssocID="{176FDDE7-B771-4104-8531-ABC79DD85254}" presName="descendantArrow" presStyleLbl="bgAccFollowNode1" presStyleIdx="5" presStyleCnt="7"/>
      <dgm:spPr/>
      <dgm:t>
        <a:bodyPr/>
        <a:lstStyle/>
        <a:p>
          <a:endParaRPr lang="en-US"/>
        </a:p>
      </dgm:t>
    </dgm:pt>
    <dgm:pt modelId="{6D2BEA3F-A521-4ABF-AA6A-1DA68897B5D7}" type="pres">
      <dgm:prSet presAssocID="{D163D5C8-6384-4A8F-9FD4-E243D910029B}" presName="sp" presStyleCnt="0"/>
      <dgm:spPr/>
    </dgm:pt>
    <dgm:pt modelId="{F3008954-C87C-41C1-B83C-FE008F166D4D}" type="pres">
      <dgm:prSet presAssocID="{2B09FA2E-0EBD-46DE-95E7-C98A8436FFC2}" presName="arrowAndChildren" presStyleCnt="0"/>
      <dgm:spPr/>
    </dgm:pt>
    <dgm:pt modelId="{56626941-9539-4034-A1DE-ECEA711DC654}" type="pres">
      <dgm:prSet presAssocID="{2B09FA2E-0EBD-46DE-95E7-C98A8436FFC2}" presName="parentTextArrow" presStyleLbl="node1" presStyleIdx="0" presStyleCnt="0"/>
      <dgm:spPr/>
      <dgm:t>
        <a:bodyPr/>
        <a:lstStyle/>
        <a:p>
          <a:endParaRPr lang="en-US"/>
        </a:p>
      </dgm:t>
    </dgm:pt>
    <dgm:pt modelId="{9FF7F147-92F5-4FBD-8109-BE81DD42A95B}" type="pres">
      <dgm:prSet presAssocID="{2B09FA2E-0EBD-46DE-95E7-C98A8436FFC2}" presName="arrow" presStyleLbl="alignNode1" presStyleIdx="6" presStyleCnt="7"/>
      <dgm:spPr/>
      <dgm:t>
        <a:bodyPr/>
        <a:lstStyle/>
        <a:p>
          <a:endParaRPr lang="en-US"/>
        </a:p>
      </dgm:t>
    </dgm:pt>
    <dgm:pt modelId="{1285C5DC-F5F2-44CE-B934-EE8D78CBB0A0}" type="pres">
      <dgm:prSet presAssocID="{2B09FA2E-0EBD-46DE-95E7-C98A8436FFC2}" presName="descendantArrow" presStyleLbl="bgAccFollowNode1" presStyleIdx="6" presStyleCnt="7"/>
      <dgm:spPr/>
      <dgm:t>
        <a:bodyPr/>
        <a:lstStyle/>
        <a:p>
          <a:endParaRPr lang="en-US"/>
        </a:p>
      </dgm:t>
    </dgm:pt>
  </dgm:ptLst>
  <dgm:cxnLst>
    <dgm:cxn modelId="{B8137F87-2C7C-43BC-B5BC-6D2F82F92A48}" srcId="{7472033F-E15E-4A86-B080-CB20738A4C63}" destId="{509FDA81-3120-47DA-98C3-2CF32CFF1575}" srcOrd="4" destOrd="0" parTransId="{942885AD-EE97-4DE2-9B5D-432F083AFCAD}" sibTransId="{E42280F3-38DB-49EC-94C1-B3E8B50AE7F2}"/>
    <dgm:cxn modelId="{98E369D8-7F4F-4197-8367-C2F991C6FBD0}" type="presOf" srcId="{7472033F-E15E-4A86-B080-CB20738A4C63}" destId="{0A651FB5-9F08-49EC-BD15-20C3308E06FA}" srcOrd="0" destOrd="0" presId="urn:microsoft.com/office/officeart/2016/7/layout/VerticalDownArrowProcess"/>
    <dgm:cxn modelId="{A2990D6B-04A0-47E7-8E20-40429E6B66A7}" type="presOf" srcId="{10DA0B41-0CB5-402A-8EDF-8CB7241942F5}" destId="{1285C5DC-F5F2-44CE-B934-EE8D78CBB0A0}" srcOrd="0" destOrd="0" presId="urn:microsoft.com/office/officeart/2016/7/layout/VerticalDownArrowProcess"/>
    <dgm:cxn modelId="{E29EA617-C012-4860-A0CC-4FA3A1F284BE}" type="presOf" srcId="{2B09FA2E-0EBD-46DE-95E7-C98A8436FFC2}" destId="{56626941-9539-4034-A1DE-ECEA711DC654}" srcOrd="0" destOrd="0" presId="urn:microsoft.com/office/officeart/2016/7/layout/VerticalDownArrowProcess"/>
    <dgm:cxn modelId="{BFC0D685-69F0-48F5-8025-4FCE95C836DD}" type="presOf" srcId="{E8DFF1B2-2FAB-4695-AC00-81DED62AC580}" destId="{369998A4-B263-491A-96A7-2D5D73DA006C}" srcOrd="1" destOrd="0" presId="urn:microsoft.com/office/officeart/2016/7/layout/VerticalDownArrowProcess"/>
    <dgm:cxn modelId="{D0C8E4CB-FA00-4AE3-8634-D1A98A4A48C6}" srcId="{7472033F-E15E-4A86-B080-CB20738A4C63}" destId="{176FDDE7-B771-4104-8531-ABC79DD85254}" srcOrd="1" destOrd="0" parTransId="{415EB0CB-0058-4BC7-86E1-789A7C395FCB}" sibTransId="{ADA793CA-CD3B-4AAC-BEA8-08309781CF57}"/>
    <dgm:cxn modelId="{AAE3A728-D24D-4128-82F0-53DEAF51F4BA}" type="presOf" srcId="{176FDDE7-B771-4104-8531-ABC79DD85254}" destId="{C8588FB4-F419-45C8-9C0C-34255B394448}" srcOrd="0" destOrd="0" presId="urn:microsoft.com/office/officeart/2016/7/layout/VerticalDownArrowProcess"/>
    <dgm:cxn modelId="{FA4B7065-CAAB-4E41-AB81-38B0354F4DDE}" srcId="{7472033F-E15E-4A86-B080-CB20738A4C63}" destId="{2B09FA2E-0EBD-46DE-95E7-C98A8436FFC2}" srcOrd="0" destOrd="0" parTransId="{357AC957-9F38-4E6B-A641-A7303DC332C7}" sibTransId="{D163D5C8-6384-4A8F-9FD4-E243D910029B}"/>
    <dgm:cxn modelId="{25E92E46-72AB-4B1A-BB13-3BB5A7829890}" srcId="{D87DC3B3-9E2C-433F-9683-7B81CB6BB880}" destId="{68AA3561-E6A1-4BBF-AE33-0F9CA38D46F1}" srcOrd="0" destOrd="0" parTransId="{3C764F58-4016-49F1-B356-170B6544B0AE}" sibTransId="{6694344E-C409-49C0-8057-5E320972B3A7}"/>
    <dgm:cxn modelId="{09D74B3B-230F-431D-8D2A-6562870935C5}" type="presOf" srcId="{D87DC3B3-9E2C-433F-9683-7B81CB6BB880}" destId="{C109666D-6356-4881-B1CA-E2B33CD3E0AF}" srcOrd="0" destOrd="0" presId="urn:microsoft.com/office/officeart/2016/7/layout/VerticalDownArrowProcess"/>
    <dgm:cxn modelId="{9CAD13A4-CE42-4C44-AD32-9CD023B7CDE3}" type="presOf" srcId="{509FDA81-3120-47DA-98C3-2CF32CFF1575}" destId="{E5B66F25-21B9-4E8D-86C6-E5FF1328E602}" srcOrd="1" destOrd="0" presId="urn:microsoft.com/office/officeart/2016/7/layout/VerticalDownArrowProcess"/>
    <dgm:cxn modelId="{5CB2FF55-D3BA-48B4-A661-9AC25779E7E5}" type="presOf" srcId="{509FDA81-3120-47DA-98C3-2CF32CFF1575}" destId="{9D54F059-94F4-4656-918E-7E7D1A3EAF15}" srcOrd="0" destOrd="0" presId="urn:microsoft.com/office/officeart/2016/7/layout/VerticalDownArrowProcess"/>
    <dgm:cxn modelId="{30AC1E0E-0CE6-4DFD-91DD-188CF840FD1D}" type="presOf" srcId="{86C2D577-7342-4A24-ABF1-C081979DAF23}" destId="{DDDCBBF1-0BEF-404B-A046-4A437B454509}" srcOrd="0" destOrd="0" presId="urn:microsoft.com/office/officeart/2016/7/layout/VerticalDownArrowProcess"/>
    <dgm:cxn modelId="{FF7223F0-7FC4-46B2-BCC2-5B906AC4CA5E}" type="presOf" srcId="{E8DFF1B2-2FAB-4695-AC00-81DED62AC580}" destId="{DFC3EAA4-ACAB-4B14-AC03-4277D2F30EC4}" srcOrd="0" destOrd="0" presId="urn:microsoft.com/office/officeart/2016/7/layout/VerticalDownArrowProcess"/>
    <dgm:cxn modelId="{D88008DF-CBD9-49B0-8A26-A15678B852B2}" type="presOf" srcId="{8BC64C79-7A4B-4FE8-AA0B-BB87594D7D72}" destId="{B7D0BEF6-B4DB-4484-A6FE-BCF330D9C5B5}" srcOrd="0" destOrd="0" presId="urn:microsoft.com/office/officeart/2016/7/layout/VerticalDownArrowProcess"/>
    <dgm:cxn modelId="{2F64220C-7D68-4153-93D9-C7994F9B471F}" type="presOf" srcId="{31ED8D84-500B-4A2E-8A90-6DD3F742812F}" destId="{662068E2-E955-4041-9110-B2F303F7B51D}" srcOrd="0" destOrd="0" presId="urn:microsoft.com/office/officeart/2016/7/layout/VerticalDownArrowProcess"/>
    <dgm:cxn modelId="{CB33AB04-F18D-414F-8446-2D49F81C7AD3}" type="presOf" srcId="{31ED8D84-500B-4A2E-8A90-6DD3F742812F}" destId="{FD959546-E55E-4185-AA6B-719893403206}" srcOrd="1" destOrd="0" presId="urn:microsoft.com/office/officeart/2016/7/layout/VerticalDownArrowProcess"/>
    <dgm:cxn modelId="{23BCDA0C-AF64-46C3-9B06-B825AED52CC7}" type="presOf" srcId="{86C2D577-7342-4A24-ABF1-C081979DAF23}" destId="{89B11EF7-12F5-4B44-AC4D-D5E2F85F1DB1}" srcOrd="1" destOrd="0" presId="urn:microsoft.com/office/officeart/2016/7/layout/VerticalDownArrowProcess"/>
    <dgm:cxn modelId="{58094AC4-6B15-4A79-840E-3F1C03AF90BC}" type="presOf" srcId="{EE8AC13D-EC05-4A3A-8B4F-5525EF8A4A8A}" destId="{D6301C05-D7DE-4B0A-B3A9-912C974EC4C4}" srcOrd="0" destOrd="0" presId="urn:microsoft.com/office/officeart/2016/7/layout/VerticalDownArrowProcess"/>
    <dgm:cxn modelId="{23A04D08-76FA-4C2B-A95B-A5FA493F4BE5}" srcId="{2B09FA2E-0EBD-46DE-95E7-C98A8436FFC2}" destId="{10DA0B41-0CB5-402A-8EDF-8CB7241942F5}" srcOrd="0" destOrd="0" parTransId="{F84FAF6B-9503-4544-8105-E63D8ACE6A66}" sibTransId="{553F666A-077C-407E-99EC-8AFB05367A0F}"/>
    <dgm:cxn modelId="{25C87D68-9234-4E65-857C-0EE6EA2B4EE1}" srcId="{31ED8D84-500B-4A2E-8A90-6DD3F742812F}" destId="{8E7E18D5-E878-4085-B5E7-21CDB62881D6}" srcOrd="0" destOrd="0" parTransId="{B6512DFE-E8A0-4A66-81C0-965832884F51}" sibTransId="{F183958D-1357-4371-B8A5-9B03D4F14F1C}"/>
    <dgm:cxn modelId="{AD654A7F-2E8C-4285-8A56-05508415A1ED}" type="presOf" srcId="{0706043A-A4F6-47DE-A422-8FD116FD076C}" destId="{0141E9AF-E2E2-4602-9768-0EF3855BBD20}" srcOrd="0" destOrd="0" presId="urn:microsoft.com/office/officeart/2016/7/layout/VerticalDownArrowProcess"/>
    <dgm:cxn modelId="{59F8415E-7733-4416-9049-263C0D55D1A4}" type="presOf" srcId="{4A6847C2-0666-4886-B9AC-443A9F9A551E}" destId="{075AA156-2F6F-402A-8C6D-EC100F16F7F4}" srcOrd="0" destOrd="0" presId="urn:microsoft.com/office/officeart/2016/7/layout/VerticalDownArrowProcess"/>
    <dgm:cxn modelId="{94794E89-025A-434A-A7EE-FCFFC5379900}" srcId="{E8DFF1B2-2FAB-4695-AC00-81DED62AC580}" destId="{4A6847C2-0666-4886-B9AC-443A9F9A551E}" srcOrd="0" destOrd="0" parTransId="{A219F113-DF2E-499B-9FEC-60E9658BBE41}" sibTransId="{C3226366-9236-4E61-9D0A-B7D9E8B07774}"/>
    <dgm:cxn modelId="{9BA92948-BA71-4CFB-93EE-D2B2F00968CA}" type="presOf" srcId="{68AA3561-E6A1-4BBF-AE33-0F9CA38D46F1}" destId="{D00FE5A6-A534-4224-AA03-B2D147CAA524}" srcOrd="0" destOrd="0" presId="urn:microsoft.com/office/officeart/2016/7/layout/VerticalDownArrowProcess"/>
    <dgm:cxn modelId="{791F1D9A-11EF-4B2B-9CB3-3B70299D76AA}" srcId="{7472033F-E15E-4A86-B080-CB20738A4C63}" destId="{31ED8D84-500B-4A2E-8A90-6DD3F742812F}" srcOrd="5" destOrd="0" parTransId="{D361B4B4-9997-4D12-BF08-9E2C1E0DFFBB}" sibTransId="{4BCB379F-8A7E-49F3-ADA7-8C3EBC7FA455}"/>
    <dgm:cxn modelId="{78BFB098-1EBF-47D6-BA73-2E9A8323F930}" srcId="{176FDDE7-B771-4104-8531-ABC79DD85254}" destId="{8BC64C79-7A4B-4FE8-AA0B-BB87594D7D72}" srcOrd="0" destOrd="0" parTransId="{7AAE061E-9A84-46D5-8B72-699AAB909EB3}" sibTransId="{7019C162-8030-4690-BBD5-EF8484BA6B83}"/>
    <dgm:cxn modelId="{19D7615E-5C84-414F-B40C-E39E10D37730}" type="presOf" srcId="{8E7E18D5-E878-4085-B5E7-21CDB62881D6}" destId="{E5C06751-F139-48D6-B053-2B31B875857E}" srcOrd="0" destOrd="0" presId="urn:microsoft.com/office/officeart/2016/7/layout/VerticalDownArrowProcess"/>
    <dgm:cxn modelId="{9196E87C-E4A6-4F0D-A0B1-207E7655198B}" srcId="{7472033F-E15E-4A86-B080-CB20738A4C63}" destId="{E8DFF1B2-2FAB-4695-AC00-81DED62AC580}" srcOrd="3" destOrd="0" parTransId="{83FC6EDA-AAFC-4F1A-BA9F-4D77A3F130F3}" sibTransId="{47D0E943-5F0F-46E2-BEF4-DA94AD0F9CE1}"/>
    <dgm:cxn modelId="{BFCEBC2A-E255-42A2-B3C4-A44231581458}" srcId="{7472033F-E15E-4A86-B080-CB20738A4C63}" destId="{D87DC3B3-9E2C-433F-9683-7B81CB6BB880}" srcOrd="6" destOrd="0" parTransId="{ACAF552A-AC37-43B0-898B-9E797FF1E93C}" sibTransId="{FFB1E9A8-F89B-4D0C-B182-0284EFA48ED4}"/>
    <dgm:cxn modelId="{639E6550-DA75-41CD-8998-878829A1DCAE}" srcId="{509FDA81-3120-47DA-98C3-2CF32CFF1575}" destId="{0706043A-A4F6-47DE-A422-8FD116FD076C}" srcOrd="0" destOrd="0" parTransId="{7FF88F35-6B89-4183-9DBF-252132C90518}" sibTransId="{E52659D2-E9B2-4A3A-8421-88003AE1C15E}"/>
    <dgm:cxn modelId="{AB4BE016-A39C-4172-90C3-F1DFF3DFF147}" srcId="{86C2D577-7342-4A24-ABF1-C081979DAF23}" destId="{EE8AC13D-EC05-4A3A-8B4F-5525EF8A4A8A}" srcOrd="0" destOrd="0" parTransId="{5B3D73DD-01AD-4F23-A58C-C1767EBBDA88}" sibTransId="{83C75B85-65C2-4575-8B31-745225ACBE71}"/>
    <dgm:cxn modelId="{7263DFFE-9872-4637-90E2-BFECDFF37E74}" type="presOf" srcId="{2B09FA2E-0EBD-46DE-95E7-C98A8436FFC2}" destId="{9FF7F147-92F5-4FBD-8109-BE81DD42A95B}" srcOrd="1" destOrd="0" presId="urn:microsoft.com/office/officeart/2016/7/layout/VerticalDownArrowProcess"/>
    <dgm:cxn modelId="{B69D454E-D6D0-4684-B1C3-9EB096CF3B3F}" srcId="{7472033F-E15E-4A86-B080-CB20738A4C63}" destId="{86C2D577-7342-4A24-ABF1-C081979DAF23}" srcOrd="2" destOrd="0" parTransId="{776B4543-66E0-45D4-A6E3-C3562818ED5B}" sibTransId="{693E9248-3445-4723-86DE-210147AEF24A}"/>
    <dgm:cxn modelId="{6CD1C6F1-3CA6-4C45-9E6E-596105371D82}" type="presOf" srcId="{176FDDE7-B771-4104-8531-ABC79DD85254}" destId="{35377F25-A92B-4D03-AF3F-00161C08DBEF}" srcOrd="1" destOrd="0" presId="urn:microsoft.com/office/officeart/2016/7/layout/VerticalDownArrowProcess"/>
    <dgm:cxn modelId="{E911E8C7-77D1-4548-A1CC-5E34EBCEFBDB}" type="presParOf" srcId="{0A651FB5-9F08-49EC-BD15-20C3308E06FA}" destId="{693EBF30-47EA-4B43-87D4-20A16A46717A}" srcOrd="0" destOrd="0" presId="urn:microsoft.com/office/officeart/2016/7/layout/VerticalDownArrowProcess"/>
    <dgm:cxn modelId="{3100BF00-99AE-40B1-8158-88250DA26715}" type="presParOf" srcId="{693EBF30-47EA-4B43-87D4-20A16A46717A}" destId="{C109666D-6356-4881-B1CA-E2B33CD3E0AF}" srcOrd="0" destOrd="0" presId="urn:microsoft.com/office/officeart/2016/7/layout/VerticalDownArrowProcess"/>
    <dgm:cxn modelId="{1B7CF4BE-2033-4343-848D-71B7CBF04A40}" type="presParOf" srcId="{693EBF30-47EA-4B43-87D4-20A16A46717A}" destId="{D00FE5A6-A534-4224-AA03-B2D147CAA524}" srcOrd="1" destOrd="0" presId="urn:microsoft.com/office/officeart/2016/7/layout/VerticalDownArrowProcess"/>
    <dgm:cxn modelId="{2F00126D-E1CA-40DA-A2CC-72C74CD0ADDF}" type="presParOf" srcId="{0A651FB5-9F08-49EC-BD15-20C3308E06FA}" destId="{D636118A-1013-4E49-A508-26F7C2BA479F}" srcOrd="1" destOrd="0" presId="urn:microsoft.com/office/officeart/2016/7/layout/VerticalDownArrowProcess"/>
    <dgm:cxn modelId="{05326AE0-BBF7-432F-9740-3DF95D2D81F8}" type="presParOf" srcId="{0A651FB5-9F08-49EC-BD15-20C3308E06FA}" destId="{03CAA87C-5D7F-4B17-84F3-D0C50DC737B8}" srcOrd="2" destOrd="0" presId="urn:microsoft.com/office/officeart/2016/7/layout/VerticalDownArrowProcess"/>
    <dgm:cxn modelId="{44E893B9-283D-45CB-A0C0-128ECB0356B9}" type="presParOf" srcId="{03CAA87C-5D7F-4B17-84F3-D0C50DC737B8}" destId="{662068E2-E955-4041-9110-B2F303F7B51D}" srcOrd="0" destOrd="0" presId="urn:microsoft.com/office/officeart/2016/7/layout/VerticalDownArrowProcess"/>
    <dgm:cxn modelId="{39395E5E-8307-4B18-AF27-1F889DDA4F0D}" type="presParOf" srcId="{03CAA87C-5D7F-4B17-84F3-D0C50DC737B8}" destId="{FD959546-E55E-4185-AA6B-719893403206}" srcOrd="1" destOrd="0" presId="urn:microsoft.com/office/officeart/2016/7/layout/VerticalDownArrowProcess"/>
    <dgm:cxn modelId="{DAD68925-6BF1-499B-8781-644652EE9C54}" type="presParOf" srcId="{03CAA87C-5D7F-4B17-84F3-D0C50DC737B8}" destId="{E5C06751-F139-48D6-B053-2B31B875857E}" srcOrd="2" destOrd="0" presId="urn:microsoft.com/office/officeart/2016/7/layout/VerticalDownArrowProcess"/>
    <dgm:cxn modelId="{5BCCD877-C94E-4C3D-A8B5-D94991E7A6B0}" type="presParOf" srcId="{0A651FB5-9F08-49EC-BD15-20C3308E06FA}" destId="{9EA05E51-3410-4FBA-A1DC-7AA9BB264079}" srcOrd="3" destOrd="0" presId="urn:microsoft.com/office/officeart/2016/7/layout/VerticalDownArrowProcess"/>
    <dgm:cxn modelId="{AB2FCDBB-D032-4326-8976-85CF86E47AF4}" type="presParOf" srcId="{0A651FB5-9F08-49EC-BD15-20C3308E06FA}" destId="{63B10077-DDA0-463E-8A94-52BB7061112B}" srcOrd="4" destOrd="0" presId="urn:microsoft.com/office/officeart/2016/7/layout/VerticalDownArrowProcess"/>
    <dgm:cxn modelId="{B285590F-7CB1-48CC-9195-229088ABD71E}" type="presParOf" srcId="{63B10077-DDA0-463E-8A94-52BB7061112B}" destId="{9D54F059-94F4-4656-918E-7E7D1A3EAF15}" srcOrd="0" destOrd="0" presId="urn:microsoft.com/office/officeart/2016/7/layout/VerticalDownArrowProcess"/>
    <dgm:cxn modelId="{C96DA008-A078-4FA1-9CDC-0B36291FD794}" type="presParOf" srcId="{63B10077-DDA0-463E-8A94-52BB7061112B}" destId="{E5B66F25-21B9-4E8D-86C6-E5FF1328E602}" srcOrd="1" destOrd="0" presId="urn:microsoft.com/office/officeart/2016/7/layout/VerticalDownArrowProcess"/>
    <dgm:cxn modelId="{8E2152D9-58F0-4434-8DEB-86D92F1A86B3}" type="presParOf" srcId="{63B10077-DDA0-463E-8A94-52BB7061112B}" destId="{0141E9AF-E2E2-4602-9768-0EF3855BBD20}" srcOrd="2" destOrd="0" presId="urn:microsoft.com/office/officeart/2016/7/layout/VerticalDownArrowProcess"/>
    <dgm:cxn modelId="{E50937DE-A134-4E42-86DA-F08A95B56C40}" type="presParOf" srcId="{0A651FB5-9F08-49EC-BD15-20C3308E06FA}" destId="{6C33B9FE-FBF0-4AFD-98A6-D293DC70F28A}" srcOrd="5" destOrd="0" presId="urn:microsoft.com/office/officeart/2016/7/layout/VerticalDownArrowProcess"/>
    <dgm:cxn modelId="{0D4D56AA-30E1-41A6-92DA-7D53BA353231}" type="presParOf" srcId="{0A651FB5-9F08-49EC-BD15-20C3308E06FA}" destId="{E430EA8D-D4FC-433E-84B5-774617C50A80}" srcOrd="6" destOrd="0" presId="urn:microsoft.com/office/officeart/2016/7/layout/VerticalDownArrowProcess"/>
    <dgm:cxn modelId="{71F9E42C-4094-4248-B9CA-9773F42640CC}" type="presParOf" srcId="{E430EA8D-D4FC-433E-84B5-774617C50A80}" destId="{DFC3EAA4-ACAB-4B14-AC03-4277D2F30EC4}" srcOrd="0" destOrd="0" presId="urn:microsoft.com/office/officeart/2016/7/layout/VerticalDownArrowProcess"/>
    <dgm:cxn modelId="{AA8ADC45-F343-4152-A4B1-5137C2B261B0}" type="presParOf" srcId="{E430EA8D-D4FC-433E-84B5-774617C50A80}" destId="{369998A4-B263-491A-96A7-2D5D73DA006C}" srcOrd="1" destOrd="0" presId="urn:microsoft.com/office/officeart/2016/7/layout/VerticalDownArrowProcess"/>
    <dgm:cxn modelId="{6831F3D5-3790-43BD-8D57-3FBDCAF62A8D}" type="presParOf" srcId="{E430EA8D-D4FC-433E-84B5-774617C50A80}" destId="{075AA156-2F6F-402A-8C6D-EC100F16F7F4}" srcOrd="2" destOrd="0" presId="urn:microsoft.com/office/officeart/2016/7/layout/VerticalDownArrowProcess"/>
    <dgm:cxn modelId="{FFCD52CB-AE94-4BA0-8C99-3A8D3D1CFF64}" type="presParOf" srcId="{0A651FB5-9F08-49EC-BD15-20C3308E06FA}" destId="{1285830D-D411-4CA2-BA8B-260B2F40D108}" srcOrd="7" destOrd="0" presId="urn:microsoft.com/office/officeart/2016/7/layout/VerticalDownArrowProcess"/>
    <dgm:cxn modelId="{18F27A5B-CB90-46A2-8CC5-A880F9E5CE90}" type="presParOf" srcId="{0A651FB5-9F08-49EC-BD15-20C3308E06FA}" destId="{91C89FD9-8089-4E5A-AAFF-B43B88F06D2A}" srcOrd="8" destOrd="0" presId="urn:microsoft.com/office/officeart/2016/7/layout/VerticalDownArrowProcess"/>
    <dgm:cxn modelId="{C2281110-F6E4-4A41-8EDB-E0F775EA5CF9}" type="presParOf" srcId="{91C89FD9-8089-4E5A-AAFF-B43B88F06D2A}" destId="{DDDCBBF1-0BEF-404B-A046-4A437B454509}" srcOrd="0" destOrd="0" presId="urn:microsoft.com/office/officeart/2016/7/layout/VerticalDownArrowProcess"/>
    <dgm:cxn modelId="{6C7DFFD0-6F7F-492D-B77D-AB7BB146DC50}" type="presParOf" srcId="{91C89FD9-8089-4E5A-AAFF-B43B88F06D2A}" destId="{89B11EF7-12F5-4B44-AC4D-D5E2F85F1DB1}" srcOrd="1" destOrd="0" presId="urn:microsoft.com/office/officeart/2016/7/layout/VerticalDownArrowProcess"/>
    <dgm:cxn modelId="{188336D4-1A9B-4B69-A579-6E543BF28D23}" type="presParOf" srcId="{91C89FD9-8089-4E5A-AAFF-B43B88F06D2A}" destId="{D6301C05-D7DE-4B0A-B3A9-912C974EC4C4}" srcOrd="2" destOrd="0" presId="urn:microsoft.com/office/officeart/2016/7/layout/VerticalDownArrowProcess"/>
    <dgm:cxn modelId="{96577D1A-EE13-4644-A11E-4BB1790E2E01}" type="presParOf" srcId="{0A651FB5-9F08-49EC-BD15-20C3308E06FA}" destId="{EEF483F6-12E7-4610-8032-1D45AAE2BEE8}" srcOrd="9" destOrd="0" presId="urn:microsoft.com/office/officeart/2016/7/layout/VerticalDownArrowProcess"/>
    <dgm:cxn modelId="{C277D05D-7388-4848-9273-E0662C898D1B}" type="presParOf" srcId="{0A651FB5-9F08-49EC-BD15-20C3308E06FA}" destId="{EF321BFD-29BD-4074-BC95-BA61B69CF89F}" srcOrd="10" destOrd="0" presId="urn:microsoft.com/office/officeart/2016/7/layout/VerticalDownArrowProcess"/>
    <dgm:cxn modelId="{6BF73FFA-E1EA-4B7F-9227-223E0B44D0F0}" type="presParOf" srcId="{EF321BFD-29BD-4074-BC95-BA61B69CF89F}" destId="{C8588FB4-F419-45C8-9C0C-34255B394448}" srcOrd="0" destOrd="0" presId="urn:microsoft.com/office/officeart/2016/7/layout/VerticalDownArrowProcess"/>
    <dgm:cxn modelId="{E0738E7B-3B46-439F-BE80-3041A151EA35}" type="presParOf" srcId="{EF321BFD-29BD-4074-BC95-BA61B69CF89F}" destId="{35377F25-A92B-4D03-AF3F-00161C08DBEF}" srcOrd="1" destOrd="0" presId="urn:microsoft.com/office/officeart/2016/7/layout/VerticalDownArrowProcess"/>
    <dgm:cxn modelId="{4037B4DC-1BCD-485C-B8C1-BC57FE17BC29}" type="presParOf" srcId="{EF321BFD-29BD-4074-BC95-BA61B69CF89F}" destId="{B7D0BEF6-B4DB-4484-A6FE-BCF330D9C5B5}" srcOrd="2" destOrd="0" presId="urn:microsoft.com/office/officeart/2016/7/layout/VerticalDownArrowProcess"/>
    <dgm:cxn modelId="{A0DEF8A1-B810-498F-BE75-CC423BA06A00}" type="presParOf" srcId="{0A651FB5-9F08-49EC-BD15-20C3308E06FA}" destId="{6D2BEA3F-A521-4ABF-AA6A-1DA68897B5D7}" srcOrd="11" destOrd="0" presId="urn:microsoft.com/office/officeart/2016/7/layout/VerticalDownArrowProcess"/>
    <dgm:cxn modelId="{0A26F40F-DDA5-4CBC-9613-4808DC6CB7B0}" type="presParOf" srcId="{0A651FB5-9F08-49EC-BD15-20C3308E06FA}" destId="{F3008954-C87C-41C1-B83C-FE008F166D4D}" srcOrd="12" destOrd="0" presId="urn:microsoft.com/office/officeart/2016/7/layout/VerticalDownArrowProcess"/>
    <dgm:cxn modelId="{0AABF83A-5841-451E-BD17-591324DC4EFC}" type="presParOf" srcId="{F3008954-C87C-41C1-B83C-FE008F166D4D}" destId="{56626941-9539-4034-A1DE-ECEA711DC654}" srcOrd="0" destOrd="0" presId="urn:microsoft.com/office/officeart/2016/7/layout/VerticalDownArrowProcess"/>
    <dgm:cxn modelId="{DF6F21E2-A47F-4B83-B7D5-6C4F4DFD0FFF}" type="presParOf" srcId="{F3008954-C87C-41C1-B83C-FE008F166D4D}" destId="{9FF7F147-92F5-4FBD-8109-BE81DD42A95B}" srcOrd="1" destOrd="0" presId="urn:microsoft.com/office/officeart/2016/7/layout/VerticalDownArrowProcess"/>
    <dgm:cxn modelId="{19B95F37-6A69-4E31-A207-0DF2ED85076B}" type="presParOf" srcId="{F3008954-C87C-41C1-B83C-FE008F166D4D}" destId="{1285C5DC-F5F2-44CE-B934-EE8D78CBB0A0}"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1A8FC0-395C-463E-8284-A95F2035788F}" type="doc">
      <dgm:prSet loTypeId="urn:microsoft.com/office/officeart/2005/8/layout/process4" loCatId="process" qsTypeId="urn:microsoft.com/office/officeart/2005/8/quickstyle/simple2" qsCatId="simple" csTypeId="urn:microsoft.com/office/officeart/2005/8/colors/colorful5" csCatId="colorful" phldr="1"/>
      <dgm:spPr/>
      <dgm:t>
        <a:bodyPr/>
        <a:lstStyle/>
        <a:p>
          <a:endParaRPr lang="en-US"/>
        </a:p>
      </dgm:t>
    </dgm:pt>
    <dgm:pt modelId="{E1A6BD90-FC38-4DD1-AE3C-88047E33878D}">
      <dgm:prSet/>
      <dgm:spPr/>
      <dgm:t>
        <a:bodyPr/>
        <a:lstStyle/>
        <a:p>
          <a:r>
            <a:rPr lang="en-US" dirty="0"/>
            <a:t>Any family or support person(s) relied upon by the service member or veteran with traumatic brain injury (TBI) who assumes primary responsibility for ensuring the needed level of care and overall wellbeing of that service member or veteran.</a:t>
          </a:r>
        </a:p>
      </dgm:t>
    </dgm:pt>
    <dgm:pt modelId="{89186BAB-E2E8-412D-BCEB-A0595A69ECFE}" type="parTrans" cxnId="{28AE6544-54A2-4640-8819-5C7C1AF649F5}">
      <dgm:prSet/>
      <dgm:spPr/>
      <dgm:t>
        <a:bodyPr/>
        <a:lstStyle/>
        <a:p>
          <a:endParaRPr lang="en-US"/>
        </a:p>
      </dgm:t>
    </dgm:pt>
    <dgm:pt modelId="{D80FB3EF-919D-493B-89F3-0547C1C1DBC5}" type="sibTrans" cxnId="{28AE6544-54A2-4640-8819-5C7C1AF649F5}">
      <dgm:prSet/>
      <dgm:spPr/>
      <dgm:t>
        <a:bodyPr/>
        <a:lstStyle/>
        <a:p>
          <a:endParaRPr lang="en-US"/>
        </a:p>
      </dgm:t>
    </dgm:pt>
    <dgm:pt modelId="{D3E30166-B064-4A8C-90EE-C9EE06A75EDB}" type="pres">
      <dgm:prSet presAssocID="{F31A8FC0-395C-463E-8284-A95F2035788F}" presName="Name0" presStyleCnt="0">
        <dgm:presLayoutVars>
          <dgm:dir/>
          <dgm:animLvl val="lvl"/>
          <dgm:resizeHandles val="exact"/>
        </dgm:presLayoutVars>
      </dgm:prSet>
      <dgm:spPr/>
      <dgm:t>
        <a:bodyPr/>
        <a:lstStyle/>
        <a:p>
          <a:endParaRPr lang="en-US"/>
        </a:p>
      </dgm:t>
    </dgm:pt>
    <dgm:pt modelId="{633D09A5-A7CD-48C4-B670-4B1262F47757}" type="pres">
      <dgm:prSet presAssocID="{E1A6BD90-FC38-4DD1-AE3C-88047E33878D}" presName="boxAndChildren" presStyleCnt="0"/>
      <dgm:spPr/>
    </dgm:pt>
    <dgm:pt modelId="{C7579765-1F86-41C7-B505-CD342DA44EBB}" type="pres">
      <dgm:prSet presAssocID="{E1A6BD90-FC38-4DD1-AE3C-88047E33878D}" presName="parentTextBox" presStyleLbl="node1" presStyleIdx="0" presStyleCnt="1"/>
      <dgm:spPr/>
      <dgm:t>
        <a:bodyPr/>
        <a:lstStyle/>
        <a:p>
          <a:endParaRPr lang="en-US"/>
        </a:p>
      </dgm:t>
    </dgm:pt>
  </dgm:ptLst>
  <dgm:cxnLst>
    <dgm:cxn modelId="{FC87366A-58AE-4387-9178-EC7A0D0584DD}" type="presOf" srcId="{F31A8FC0-395C-463E-8284-A95F2035788F}" destId="{D3E30166-B064-4A8C-90EE-C9EE06A75EDB}" srcOrd="0" destOrd="0" presId="urn:microsoft.com/office/officeart/2005/8/layout/process4"/>
    <dgm:cxn modelId="{FB2E08BF-08A8-49AB-9FBE-811FDBAEF7C2}" type="presOf" srcId="{E1A6BD90-FC38-4DD1-AE3C-88047E33878D}" destId="{C7579765-1F86-41C7-B505-CD342DA44EBB}" srcOrd="0" destOrd="0" presId="urn:microsoft.com/office/officeart/2005/8/layout/process4"/>
    <dgm:cxn modelId="{28AE6544-54A2-4640-8819-5C7C1AF649F5}" srcId="{F31A8FC0-395C-463E-8284-A95F2035788F}" destId="{E1A6BD90-FC38-4DD1-AE3C-88047E33878D}" srcOrd="0" destOrd="0" parTransId="{89186BAB-E2E8-412D-BCEB-A0595A69ECFE}" sibTransId="{D80FB3EF-919D-493B-89F3-0547C1C1DBC5}"/>
    <dgm:cxn modelId="{826A2A7C-7561-4C2D-9031-32AAF889FE07}" type="presParOf" srcId="{D3E30166-B064-4A8C-90EE-C9EE06A75EDB}" destId="{633D09A5-A7CD-48C4-B670-4B1262F47757}" srcOrd="0" destOrd="0" presId="urn:microsoft.com/office/officeart/2005/8/layout/process4"/>
    <dgm:cxn modelId="{78EE9324-3D97-441C-AF8C-0E547C977966}" type="presParOf" srcId="{633D09A5-A7CD-48C4-B670-4B1262F47757}" destId="{C7579765-1F86-41C7-B505-CD342DA44EBB}"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A0FF11-4669-490F-BD47-EF9267E3E459}"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62353401-1E07-4A5E-93ED-72BF397CDBC8}">
      <dgm:prSet/>
      <dgm:spPr/>
      <dgm:t>
        <a:bodyPr/>
        <a:lstStyle/>
        <a:p>
          <a:r>
            <a:rPr lang="en-US"/>
            <a:t>Case manager</a:t>
          </a:r>
        </a:p>
      </dgm:t>
    </dgm:pt>
    <dgm:pt modelId="{501D1DB5-6FD5-4642-8EAD-23518A6103DE}" type="parTrans" cxnId="{C9A6C050-05CF-4F05-A407-A444B86C39A4}">
      <dgm:prSet/>
      <dgm:spPr/>
      <dgm:t>
        <a:bodyPr/>
        <a:lstStyle/>
        <a:p>
          <a:endParaRPr lang="en-US"/>
        </a:p>
      </dgm:t>
    </dgm:pt>
    <dgm:pt modelId="{0072FBD4-7874-47D6-B7BB-B6ED8AE296AF}" type="sibTrans" cxnId="{C9A6C050-05CF-4F05-A407-A444B86C39A4}">
      <dgm:prSet/>
      <dgm:spPr/>
      <dgm:t>
        <a:bodyPr/>
        <a:lstStyle/>
        <a:p>
          <a:endParaRPr lang="en-US"/>
        </a:p>
      </dgm:t>
    </dgm:pt>
    <dgm:pt modelId="{88FD6FCF-54E4-4335-A6F2-BEB2FB0649F5}">
      <dgm:prSet/>
      <dgm:spPr/>
      <dgm:t>
        <a:bodyPr/>
        <a:lstStyle/>
        <a:p>
          <a:r>
            <a:rPr lang="en-US"/>
            <a:t>Advocate</a:t>
          </a:r>
        </a:p>
      </dgm:t>
    </dgm:pt>
    <dgm:pt modelId="{CF31B4F2-437B-498E-BE2D-1FD4FAFF6EF0}" type="parTrans" cxnId="{31279831-9EF2-4858-81B0-CBE248D566E9}">
      <dgm:prSet/>
      <dgm:spPr/>
      <dgm:t>
        <a:bodyPr/>
        <a:lstStyle/>
        <a:p>
          <a:endParaRPr lang="en-US"/>
        </a:p>
      </dgm:t>
    </dgm:pt>
    <dgm:pt modelId="{ADD301F9-486E-4911-9DFC-225D80678944}" type="sibTrans" cxnId="{31279831-9EF2-4858-81B0-CBE248D566E9}">
      <dgm:prSet/>
      <dgm:spPr/>
      <dgm:t>
        <a:bodyPr/>
        <a:lstStyle/>
        <a:p>
          <a:endParaRPr lang="en-US"/>
        </a:p>
      </dgm:t>
    </dgm:pt>
    <dgm:pt modelId="{56E1D284-E6C5-4132-9C14-C2A4E1393192}">
      <dgm:prSet/>
      <dgm:spPr/>
      <dgm:t>
        <a:bodyPr/>
        <a:lstStyle/>
        <a:p>
          <a:r>
            <a:rPr lang="en-US"/>
            <a:t>Benefits coordinator</a:t>
          </a:r>
        </a:p>
      </dgm:t>
    </dgm:pt>
    <dgm:pt modelId="{4FB8F25E-6555-44E1-ACE2-B1DEC63F0D33}" type="parTrans" cxnId="{69EE5AB6-98F8-4662-B329-B3AACCB1D48D}">
      <dgm:prSet/>
      <dgm:spPr/>
      <dgm:t>
        <a:bodyPr/>
        <a:lstStyle/>
        <a:p>
          <a:endParaRPr lang="en-US"/>
        </a:p>
      </dgm:t>
    </dgm:pt>
    <dgm:pt modelId="{F414DA9A-D506-4F64-9672-6967467CAC12}" type="sibTrans" cxnId="{69EE5AB6-98F8-4662-B329-B3AACCB1D48D}">
      <dgm:prSet/>
      <dgm:spPr/>
      <dgm:t>
        <a:bodyPr/>
        <a:lstStyle/>
        <a:p>
          <a:endParaRPr lang="en-US"/>
        </a:p>
      </dgm:t>
    </dgm:pt>
    <dgm:pt modelId="{82DB3147-0F2F-4790-BA12-C15738CE8738}">
      <dgm:prSet/>
      <dgm:spPr/>
      <dgm:t>
        <a:bodyPr/>
        <a:lstStyle/>
        <a:p>
          <a:r>
            <a:rPr lang="en-US" dirty="0"/>
            <a:t>Health care </a:t>
          </a:r>
          <a:r>
            <a:rPr lang="en-US" dirty="0" smtClean="0"/>
            <a:t>provider</a:t>
          </a:r>
          <a:endParaRPr lang="en-US" dirty="0"/>
        </a:p>
      </dgm:t>
    </dgm:pt>
    <dgm:pt modelId="{28E11C05-D8B8-445A-8433-A2CE9D85EF8C}" type="parTrans" cxnId="{42E6B4EC-B16F-47A9-9DB7-B6F4AF7F16D3}">
      <dgm:prSet/>
      <dgm:spPr/>
      <dgm:t>
        <a:bodyPr/>
        <a:lstStyle/>
        <a:p>
          <a:endParaRPr lang="en-US"/>
        </a:p>
      </dgm:t>
    </dgm:pt>
    <dgm:pt modelId="{4E9DC822-1689-4F09-87E2-BC35CC71E172}" type="sibTrans" cxnId="{42E6B4EC-B16F-47A9-9DB7-B6F4AF7F16D3}">
      <dgm:prSet/>
      <dgm:spPr/>
      <dgm:t>
        <a:bodyPr/>
        <a:lstStyle/>
        <a:p>
          <a:endParaRPr lang="en-US"/>
        </a:p>
      </dgm:t>
    </dgm:pt>
    <dgm:pt modelId="{E829988C-4A11-461F-8F56-F8E520D20DA8}" type="pres">
      <dgm:prSet presAssocID="{03A0FF11-4669-490F-BD47-EF9267E3E459}" presName="hierChild1" presStyleCnt="0">
        <dgm:presLayoutVars>
          <dgm:chPref val="1"/>
          <dgm:dir/>
          <dgm:animOne val="branch"/>
          <dgm:animLvl val="lvl"/>
          <dgm:resizeHandles/>
        </dgm:presLayoutVars>
      </dgm:prSet>
      <dgm:spPr/>
      <dgm:t>
        <a:bodyPr/>
        <a:lstStyle/>
        <a:p>
          <a:endParaRPr lang="en-US"/>
        </a:p>
      </dgm:t>
    </dgm:pt>
    <dgm:pt modelId="{A113EDBC-F728-4505-B5F2-158991AE4FFC}" type="pres">
      <dgm:prSet presAssocID="{62353401-1E07-4A5E-93ED-72BF397CDBC8}" presName="hierRoot1" presStyleCnt="0"/>
      <dgm:spPr/>
    </dgm:pt>
    <dgm:pt modelId="{241CB5EB-D574-4F85-B9AC-17A5001892F6}" type="pres">
      <dgm:prSet presAssocID="{62353401-1E07-4A5E-93ED-72BF397CDBC8}" presName="composite" presStyleCnt="0"/>
      <dgm:spPr/>
    </dgm:pt>
    <dgm:pt modelId="{302AC26A-A2F0-4F93-9E26-7354BDF798F2}" type="pres">
      <dgm:prSet presAssocID="{62353401-1E07-4A5E-93ED-72BF397CDBC8}" presName="background" presStyleLbl="node0" presStyleIdx="0" presStyleCnt="4"/>
      <dgm:spPr/>
    </dgm:pt>
    <dgm:pt modelId="{F1638914-2D82-4E10-940F-39C764491293}" type="pres">
      <dgm:prSet presAssocID="{62353401-1E07-4A5E-93ED-72BF397CDBC8}" presName="text" presStyleLbl="fgAcc0" presStyleIdx="0" presStyleCnt="4">
        <dgm:presLayoutVars>
          <dgm:chPref val="3"/>
        </dgm:presLayoutVars>
      </dgm:prSet>
      <dgm:spPr/>
      <dgm:t>
        <a:bodyPr/>
        <a:lstStyle/>
        <a:p>
          <a:endParaRPr lang="en-US"/>
        </a:p>
      </dgm:t>
    </dgm:pt>
    <dgm:pt modelId="{941B3980-6C03-422A-89EA-88DF01DF405D}" type="pres">
      <dgm:prSet presAssocID="{62353401-1E07-4A5E-93ED-72BF397CDBC8}" presName="hierChild2" presStyleCnt="0"/>
      <dgm:spPr/>
    </dgm:pt>
    <dgm:pt modelId="{F8EA0ADD-F841-439E-B5E1-40355C3670BC}" type="pres">
      <dgm:prSet presAssocID="{88FD6FCF-54E4-4335-A6F2-BEB2FB0649F5}" presName="hierRoot1" presStyleCnt="0"/>
      <dgm:spPr/>
    </dgm:pt>
    <dgm:pt modelId="{E62489B4-1CC4-48D7-A1DC-E42839DC3951}" type="pres">
      <dgm:prSet presAssocID="{88FD6FCF-54E4-4335-A6F2-BEB2FB0649F5}" presName="composite" presStyleCnt="0"/>
      <dgm:spPr/>
    </dgm:pt>
    <dgm:pt modelId="{F0311EE5-E359-4AB6-97FB-B21E1843B6BF}" type="pres">
      <dgm:prSet presAssocID="{88FD6FCF-54E4-4335-A6F2-BEB2FB0649F5}" presName="background" presStyleLbl="node0" presStyleIdx="1" presStyleCnt="4"/>
      <dgm:spPr/>
    </dgm:pt>
    <dgm:pt modelId="{D3553D9D-320F-4DB3-8AC0-626F6690230E}" type="pres">
      <dgm:prSet presAssocID="{88FD6FCF-54E4-4335-A6F2-BEB2FB0649F5}" presName="text" presStyleLbl="fgAcc0" presStyleIdx="1" presStyleCnt="4">
        <dgm:presLayoutVars>
          <dgm:chPref val="3"/>
        </dgm:presLayoutVars>
      </dgm:prSet>
      <dgm:spPr/>
      <dgm:t>
        <a:bodyPr/>
        <a:lstStyle/>
        <a:p>
          <a:endParaRPr lang="en-US"/>
        </a:p>
      </dgm:t>
    </dgm:pt>
    <dgm:pt modelId="{9F8D0D95-60B4-4EA3-A0B7-1625EB11946F}" type="pres">
      <dgm:prSet presAssocID="{88FD6FCF-54E4-4335-A6F2-BEB2FB0649F5}" presName="hierChild2" presStyleCnt="0"/>
      <dgm:spPr/>
    </dgm:pt>
    <dgm:pt modelId="{67FC8C2D-C2DD-40A9-BB82-F9DAAF55C674}" type="pres">
      <dgm:prSet presAssocID="{56E1D284-E6C5-4132-9C14-C2A4E1393192}" presName="hierRoot1" presStyleCnt="0"/>
      <dgm:spPr/>
    </dgm:pt>
    <dgm:pt modelId="{7817FDB9-BC1B-4779-A18F-5CAFDB22125B}" type="pres">
      <dgm:prSet presAssocID="{56E1D284-E6C5-4132-9C14-C2A4E1393192}" presName="composite" presStyleCnt="0"/>
      <dgm:spPr/>
    </dgm:pt>
    <dgm:pt modelId="{C2CD1B6D-791F-4FCA-AE28-EE99F7D3DD5C}" type="pres">
      <dgm:prSet presAssocID="{56E1D284-E6C5-4132-9C14-C2A4E1393192}" presName="background" presStyleLbl="node0" presStyleIdx="2" presStyleCnt="4"/>
      <dgm:spPr/>
    </dgm:pt>
    <dgm:pt modelId="{8EEC0DE3-B4DF-422C-8143-40E2EE971834}" type="pres">
      <dgm:prSet presAssocID="{56E1D284-E6C5-4132-9C14-C2A4E1393192}" presName="text" presStyleLbl="fgAcc0" presStyleIdx="2" presStyleCnt="4">
        <dgm:presLayoutVars>
          <dgm:chPref val="3"/>
        </dgm:presLayoutVars>
      </dgm:prSet>
      <dgm:spPr/>
      <dgm:t>
        <a:bodyPr/>
        <a:lstStyle/>
        <a:p>
          <a:endParaRPr lang="en-US"/>
        </a:p>
      </dgm:t>
    </dgm:pt>
    <dgm:pt modelId="{428C56D4-8A48-4E8C-80D7-5C14F536AEEC}" type="pres">
      <dgm:prSet presAssocID="{56E1D284-E6C5-4132-9C14-C2A4E1393192}" presName="hierChild2" presStyleCnt="0"/>
      <dgm:spPr/>
    </dgm:pt>
    <dgm:pt modelId="{00CD65B4-8BDF-483B-8F31-A3E75B409A01}" type="pres">
      <dgm:prSet presAssocID="{82DB3147-0F2F-4790-BA12-C15738CE8738}" presName="hierRoot1" presStyleCnt="0"/>
      <dgm:spPr/>
    </dgm:pt>
    <dgm:pt modelId="{327F006D-17BF-4FB6-82B2-0E3AC81BAC91}" type="pres">
      <dgm:prSet presAssocID="{82DB3147-0F2F-4790-BA12-C15738CE8738}" presName="composite" presStyleCnt="0"/>
      <dgm:spPr/>
    </dgm:pt>
    <dgm:pt modelId="{15D2F288-FF94-4689-982E-AA5EAA54B768}" type="pres">
      <dgm:prSet presAssocID="{82DB3147-0F2F-4790-BA12-C15738CE8738}" presName="background" presStyleLbl="node0" presStyleIdx="3" presStyleCnt="4"/>
      <dgm:spPr/>
    </dgm:pt>
    <dgm:pt modelId="{F59548F4-F00C-4FE9-BC99-81D0EB3A39E1}" type="pres">
      <dgm:prSet presAssocID="{82DB3147-0F2F-4790-BA12-C15738CE8738}" presName="text" presStyleLbl="fgAcc0" presStyleIdx="3" presStyleCnt="4">
        <dgm:presLayoutVars>
          <dgm:chPref val="3"/>
        </dgm:presLayoutVars>
      </dgm:prSet>
      <dgm:spPr/>
      <dgm:t>
        <a:bodyPr/>
        <a:lstStyle/>
        <a:p>
          <a:endParaRPr lang="en-US"/>
        </a:p>
      </dgm:t>
    </dgm:pt>
    <dgm:pt modelId="{7E94141F-A938-4839-AEB5-19E0503864F6}" type="pres">
      <dgm:prSet presAssocID="{82DB3147-0F2F-4790-BA12-C15738CE8738}" presName="hierChild2" presStyleCnt="0"/>
      <dgm:spPr/>
    </dgm:pt>
  </dgm:ptLst>
  <dgm:cxnLst>
    <dgm:cxn modelId="{B8D1C70E-502A-4D3E-A525-17BA237B9889}" type="presOf" srcId="{03A0FF11-4669-490F-BD47-EF9267E3E459}" destId="{E829988C-4A11-461F-8F56-F8E520D20DA8}" srcOrd="0" destOrd="0" presId="urn:microsoft.com/office/officeart/2005/8/layout/hierarchy1"/>
    <dgm:cxn modelId="{AB64343F-8122-4F24-BFBB-417E4FA6E06B}" type="presOf" srcId="{82DB3147-0F2F-4790-BA12-C15738CE8738}" destId="{F59548F4-F00C-4FE9-BC99-81D0EB3A39E1}" srcOrd="0" destOrd="0" presId="urn:microsoft.com/office/officeart/2005/8/layout/hierarchy1"/>
    <dgm:cxn modelId="{2BCB42FA-6E5C-4A43-8B49-960AD0362C55}" type="presOf" srcId="{88FD6FCF-54E4-4335-A6F2-BEB2FB0649F5}" destId="{D3553D9D-320F-4DB3-8AC0-626F6690230E}" srcOrd="0" destOrd="0" presId="urn:microsoft.com/office/officeart/2005/8/layout/hierarchy1"/>
    <dgm:cxn modelId="{1930F730-AF70-4747-B9AC-E25245E97401}" type="presOf" srcId="{62353401-1E07-4A5E-93ED-72BF397CDBC8}" destId="{F1638914-2D82-4E10-940F-39C764491293}" srcOrd="0" destOrd="0" presId="urn:microsoft.com/office/officeart/2005/8/layout/hierarchy1"/>
    <dgm:cxn modelId="{42E6B4EC-B16F-47A9-9DB7-B6F4AF7F16D3}" srcId="{03A0FF11-4669-490F-BD47-EF9267E3E459}" destId="{82DB3147-0F2F-4790-BA12-C15738CE8738}" srcOrd="3" destOrd="0" parTransId="{28E11C05-D8B8-445A-8433-A2CE9D85EF8C}" sibTransId="{4E9DC822-1689-4F09-87E2-BC35CC71E172}"/>
    <dgm:cxn modelId="{571AF7EF-1945-4D2B-B557-730E199E83C9}" type="presOf" srcId="{56E1D284-E6C5-4132-9C14-C2A4E1393192}" destId="{8EEC0DE3-B4DF-422C-8143-40E2EE971834}" srcOrd="0" destOrd="0" presId="urn:microsoft.com/office/officeart/2005/8/layout/hierarchy1"/>
    <dgm:cxn modelId="{69EE5AB6-98F8-4662-B329-B3AACCB1D48D}" srcId="{03A0FF11-4669-490F-BD47-EF9267E3E459}" destId="{56E1D284-E6C5-4132-9C14-C2A4E1393192}" srcOrd="2" destOrd="0" parTransId="{4FB8F25E-6555-44E1-ACE2-B1DEC63F0D33}" sibTransId="{F414DA9A-D506-4F64-9672-6967467CAC12}"/>
    <dgm:cxn modelId="{31279831-9EF2-4858-81B0-CBE248D566E9}" srcId="{03A0FF11-4669-490F-BD47-EF9267E3E459}" destId="{88FD6FCF-54E4-4335-A6F2-BEB2FB0649F5}" srcOrd="1" destOrd="0" parTransId="{CF31B4F2-437B-498E-BE2D-1FD4FAFF6EF0}" sibTransId="{ADD301F9-486E-4911-9DFC-225D80678944}"/>
    <dgm:cxn modelId="{C9A6C050-05CF-4F05-A407-A444B86C39A4}" srcId="{03A0FF11-4669-490F-BD47-EF9267E3E459}" destId="{62353401-1E07-4A5E-93ED-72BF397CDBC8}" srcOrd="0" destOrd="0" parTransId="{501D1DB5-6FD5-4642-8EAD-23518A6103DE}" sibTransId="{0072FBD4-7874-47D6-B7BB-B6ED8AE296AF}"/>
    <dgm:cxn modelId="{9C303A32-5017-49AD-8803-8006D5CBBD19}" type="presParOf" srcId="{E829988C-4A11-461F-8F56-F8E520D20DA8}" destId="{A113EDBC-F728-4505-B5F2-158991AE4FFC}" srcOrd="0" destOrd="0" presId="urn:microsoft.com/office/officeart/2005/8/layout/hierarchy1"/>
    <dgm:cxn modelId="{EE35CF4D-C556-4A1E-B956-EA890455B061}" type="presParOf" srcId="{A113EDBC-F728-4505-B5F2-158991AE4FFC}" destId="{241CB5EB-D574-4F85-B9AC-17A5001892F6}" srcOrd="0" destOrd="0" presId="urn:microsoft.com/office/officeart/2005/8/layout/hierarchy1"/>
    <dgm:cxn modelId="{5F8D9A21-0C71-4A9F-8BAC-495E32C5525C}" type="presParOf" srcId="{241CB5EB-D574-4F85-B9AC-17A5001892F6}" destId="{302AC26A-A2F0-4F93-9E26-7354BDF798F2}" srcOrd="0" destOrd="0" presId="urn:microsoft.com/office/officeart/2005/8/layout/hierarchy1"/>
    <dgm:cxn modelId="{3F69E347-793D-461E-A59A-FC1CC8CA4AB7}" type="presParOf" srcId="{241CB5EB-D574-4F85-B9AC-17A5001892F6}" destId="{F1638914-2D82-4E10-940F-39C764491293}" srcOrd="1" destOrd="0" presId="urn:microsoft.com/office/officeart/2005/8/layout/hierarchy1"/>
    <dgm:cxn modelId="{73D80B0A-32B0-4B04-B9A6-B52ABDD8D132}" type="presParOf" srcId="{A113EDBC-F728-4505-B5F2-158991AE4FFC}" destId="{941B3980-6C03-422A-89EA-88DF01DF405D}" srcOrd="1" destOrd="0" presId="urn:microsoft.com/office/officeart/2005/8/layout/hierarchy1"/>
    <dgm:cxn modelId="{9297E4A6-595D-49E4-8B33-F4C1C01BD6F0}" type="presParOf" srcId="{E829988C-4A11-461F-8F56-F8E520D20DA8}" destId="{F8EA0ADD-F841-439E-B5E1-40355C3670BC}" srcOrd="1" destOrd="0" presId="urn:microsoft.com/office/officeart/2005/8/layout/hierarchy1"/>
    <dgm:cxn modelId="{0C9000EB-F809-48E5-90A8-B66CBBD1EA84}" type="presParOf" srcId="{F8EA0ADD-F841-439E-B5E1-40355C3670BC}" destId="{E62489B4-1CC4-48D7-A1DC-E42839DC3951}" srcOrd="0" destOrd="0" presId="urn:microsoft.com/office/officeart/2005/8/layout/hierarchy1"/>
    <dgm:cxn modelId="{59850ACD-8B50-49AF-9ECE-77168FA2D2CF}" type="presParOf" srcId="{E62489B4-1CC4-48D7-A1DC-E42839DC3951}" destId="{F0311EE5-E359-4AB6-97FB-B21E1843B6BF}" srcOrd="0" destOrd="0" presId="urn:microsoft.com/office/officeart/2005/8/layout/hierarchy1"/>
    <dgm:cxn modelId="{4E60035D-461C-401C-B89E-F38AFBAC33D8}" type="presParOf" srcId="{E62489B4-1CC4-48D7-A1DC-E42839DC3951}" destId="{D3553D9D-320F-4DB3-8AC0-626F6690230E}" srcOrd="1" destOrd="0" presId="urn:microsoft.com/office/officeart/2005/8/layout/hierarchy1"/>
    <dgm:cxn modelId="{E39B6A54-CE04-4D45-8B20-7AC3C50DFAD7}" type="presParOf" srcId="{F8EA0ADD-F841-439E-B5E1-40355C3670BC}" destId="{9F8D0D95-60B4-4EA3-A0B7-1625EB11946F}" srcOrd="1" destOrd="0" presId="urn:microsoft.com/office/officeart/2005/8/layout/hierarchy1"/>
    <dgm:cxn modelId="{DB02A8BC-60A6-4C09-889A-27C9DAE60F48}" type="presParOf" srcId="{E829988C-4A11-461F-8F56-F8E520D20DA8}" destId="{67FC8C2D-C2DD-40A9-BB82-F9DAAF55C674}" srcOrd="2" destOrd="0" presId="urn:microsoft.com/office/officeart/2005/8/layout/hierarchy1"/>
    <dgm:cxn modelId="{8AD4297B-B6C3-401C-8FDF-183B212AB1CE}" type="presParOf" srcId="{67FC8C2D-C2DD-40A9-BB82-F9DAAF55C674}" destId="{7817FDB9-BC1B-4779-A18F-5CAFDB22125B}" srcOrd="0" destOrd="0" presId="urn:microsoft.com/office/officeart/2005/8/layout/hierarchy1"/>
    <dgm:cxn modelId="{E0CA2570-BE25-485C-A1D8-1ADEF3A60FD1}" type="presParOf" srcId="{7817FDB9-BC1B-4779-A18F-5CAFDB22125B}" destId="{C2CD1B6D-791F-4FCA-AE28-EE99F7D3DD5C}" srcOrd="0" destOrd="0" presId="urn:microsoft.com/office/officeart/2005/8/layout/hierarchy1"/>
    <dgm:cxn modelId="{A1B711D1-6DFC-4C77-A96D-4251AD8266F4}" type="presParOf" srcId="{7817FDB9-BC1B-4779-A18F-5CAFDB22125B}" destId="{8EEC0DE3-B4DF-422C-8143-40E2EE971834}" srcOrd="1" destOrd="0" presId="urn:microsoft.com/office/officeart/2005/8/layout/hierarchy1"/>
    <dgm:cxn modelId="{665EB185-1CBD-4D05-AF1E-9ED40D7DCFB4}" type="presParOf" srcId="{67FC8C2D-C2DD-40A9-BB82-F9DAAF55C674}" destId="{428C56D4-8A48-4E8C-80D7-5C14F536AEEC}" srcOrd="1" destOrd="0" presId="urn:microsoft.com/office/officeart/2005/8/layout/hierarchy1"/>
    <dgm:cxn modelId="{BC9CC3C3-2E6F-42E2-90EB-08AE5DAF8BD8}" type="presParOf" srcId="{E829988C-4A11-461F-8F56-F8E520D20DA8}" destId="{00CD65B4-8BDF-483B-8F31-A3E75B409A01}" srcOrd="3" destOrd="0" presId="urn:microsoft.com/office/officeart/2005/8/layout/hierarchy1"/>
    <dgm:cxn modelId="{94EB546F-6A18-4C57-A110-620947D5257F}" type="presParOf" srcId="{00CD65B4-8BDF-483B-8F31-A3E75B409A01}" destId="{327F006D-17BF-4FB6-82B2-0E3AC81BAC91}" srcOrd="0" destOrd="0" presId="urn:microsoft.com/office/officeart/2005/8/layout/hierarchy1"/>
    <dgm:cxn modelId="{9B5089D1-3850-4A5E-AFFD-2AB161E37D45}" type="presParOf" srcId="{327F006D-17BF-4FB6-82B2-0E3AC81BAC91}" destId="{15D2F288-FF94-4689-982E-AA5EAA54B768}" srcOrd="0" destOrd="0" presId="urn:microsoft.com/office/officeart/2005/8/layout/hierarchy1"/>
    <dgm:cxn modelId="{571C7C2F-7572-4EED-BE98-20696399C3FB}" type="presParOf" srcId="{327F006D-17BF-4FB6-82B2-0E3AC81BAC91}" destId="{F59548F4-F00C-4FE9-BC99-81D0EB3A39E1}" srcOrd="1" destOrd="0" presId="urn:microsoft.com/office/officeart/2005/8/layout/hierarchy1"/>
    <dgm:cxn modelId="{05B408C0-FC47-460A-BA58-98112A10DF09}" type="presParOf" srcId="{00CD65B4-8BDF-483B-8F31-A3E75B409A01}" destId="{7E94141F-A938-4839-AEB5-19E0503864F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0F15A58-348E-456C-9C4C-95C586A19E9F}" type="datetimeFigureOut">
              <a:rPr lang="en-US" smtClean="0"/>
              <a:t>2/25/2019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C914CA6-F4E4-43F0-B336-9C4D97417234}" type="slidenum">
              <a:rPr lang="en-US" smtClean="0"/>
              <a:t>‹#›</a:t>
            </a:fld>
            <a:endParaRPr lang="en-US" dirty="0"/>
          </a:p>
        </p:txBody>
      </p:sp>
    </p:spTree>
    <p:extLst>
      <p:ext uri="{BB962C8B-B14F-4D97-AF65-F5344CB8AC3E}">
        <p14:creationId xmlns:p14="http://schemas.microsoft.com/office/powerpoint/2010/main" val="353218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14CA6-F4E4-43F0-B336-9C4D97417234}" type="slidenum">
              <a:rPr lang="en-US" smtClean="0"/>
              <a:t>1</a:t>
            </a:fld>
            <a:endParaRPr lang="en-US" dirty="0"/>
          </a:p>
        </p:txBody>
      </p:sp>
    </p:spTree>
    <p:extLst>
      <p:ext uri="{BB962C8B-B14F-4D97-AF65-F5344CB8AC3E}">
        <p14:creationId xmlns:p14="http://schemas.microsoft.com/office/powerpoint/2010/main" val="335661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14CA6-F4E4-43F0-B336-9C4D97417234}" type="slidenum">
              <a:rPr lang="en-US" smtClean="0"/>
              <a:t>10</a:t>
            </a:fld>
            <a:endParaRPr lang="en-US" dirty="0"/>
          </a:p>
        </p:txBody>
      </p:sp>
    </p:spTree>
    <p:extLst>
      <p:ext uri="{BB962C8B-B14F-4D97-AF65-F5344CB8AC3E}">
        <p14:creationId xmlns:p14="http://schemas.microsoft.com/office/powerpoint/2010/main" val="1657809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14CA6-F4E4-43F0-B336-9C4D97417234}" type="slidenum">
              <a:rPr lang="en-US" smtClean="0"/>
              <a:t>11</a:t>
            </a:fld>
            <a:endParaRPr lang="en-US" dirty="0"/>
          </a:p>
        </p:txBody>
      </p:sp>
    </p:spTree>
    <p:extLst>
      <p:ext uri="{BB962C8B-B14F-4D97-AF65-F5344CB8AC3E}">
        <p14:creationId xmlns:p14="http://schemas.microsoft.com/office/powerpoint/2010/main" val="3514273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14CA6-F4E4-43F0-B336-9C4D97417234}" type="slidenum">
              <a:rPr lang="en-US" smtClean="0"/>
              <a:t>12</a:t>
            </a:fld>
            <a:endParaRPr lang="en-US" dirty="0"/>
          </a:p>
        </p:txBody>
      </p:sp>
    </p:spTree>
    <p:extLst>
      <p:ext uri="{BB962C8B-B14F-4D97-AF65-F5344CB8AC3E}">
        <p14:creationId xmlns:p14="http://schemas.microsoft.com/office/powerpoint/2010/main" val="3154662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C914CA6-F4E4-43F0-B336-9C4D97417234}" type="slidenum">
              <a:rPr lang="en-US" smtClean="0"/>
              <a:t>13</a:t>
            </a:fld>
            <a:endParaRPr lang="en-US" dirty="0"/>
          </a:p>
        </p:txBody>
      </p:sp>
    </p:spTree>
    <p:extLst>
      <p:ext uri="{BB962C8B-B14F-4D97-AF65-F5344CB8AC3E}">
        <p14:creationId xmlns:p14="http://schemas.microsoft.com/office/powerpoint/2010/main" val="3501335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14CA6-F4E4-43F0-B336-9C4D97417234}" type="slidenum">
              <a:rPr lang="en-US" smtClean="0"/>
              <a:t>14</a:t>
            </a:fld>
            <a:endParaRPr lang="en-US" dirty="0"/>
          </a:p>
        </p:txBody>
      </p:sp>
    </p:spTree>
    <p:extLst>
      <p:ext uri="{BB962C8B-B14F-4D97-AF65-F5344CB8AC3E}">
        <p14:creationId xmlns:p14="http://schemas.microsoft.com/office/powerpoint/2010/main" val="786993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14CA6-F4E4-43F0-B336-9C4D97417234}" type="slidenum">
              <a:rPr lang="en-US" smtClean="0"/>
              <a:t>15</a:t>
            </a:fld>
            <a:endParaRPr lang="en-US" dirty="0"/>
          </a:p>
        </p:txBody>
      </p:sp>
    </p:spTree>
    <p:extLst>
      <p:ext uri="{BB962C8B-B14F-4D97-AF65-F5344CB8AC3E}">
        <p14:creationId xmlns:p14="http://schemas.microsoft.com/office/powerpoint/2010/main" val="1672009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14CA6-F4E4-43F0-B336-9C4D97417234}" type="slidenum">
              <a:rPr lang="en-US" smtClean="0"/>
              <a:t>16</a:t>
            </a:fld>
            <a:endParaRPr lang="en-US" dirty="0"/>
          </a:p>
        </p:txBody>
      </p:sp>
    </p:spTree>
    <p:extLst>
      <p:ext uri="{BB962C8B-B14F-4D97-AF65-F5344CB8AC3E}">
        <p14:creationId xmlns:p14="http://schemas.microsoft.com/office/powerpoint/2010/main" val="2262624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14CA6-F4E4-43F0-B336-9C4D9741723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310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14CA6-F4E4-43F0-B336-9C4D97417234}" type="slidenum">
              <a:rPr lang="en-US" smtClean="0"/>
              <a:t>18</a:t>
            </a:fld>
            <a:endParaRPr lang="en-US" dirty="0"/>
          </a:p>
        </p:txBody>
      </p:sp>
    </p:spTree>
    <p:extLst>
      <p:ext uri="{BB962C8B-B14F-4D97-AF65-F5344CB8AC3E}">
        <p14:creationId xmlns:p14="http://schemas.microsoft.com/office/powerpoint/2010/main" val="2363278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14CA6-F4E4-43F0-B336-9C4D97417234}" type="slidenum">
              <a:rPr lang="en-US" smtClean="0"/>
              <a:t>19</a:t>
            </a:fld>
            <a:endParaRPr lang="en-US" dirty="0"/>
          </a:p>
        </p:txBody>
      </p:sp>
    </p:spTree>
    <p:extLst>
      <p:ext uri="{BB962C8B-B14F-4D97-AF65-F5344CB8AC3E}">
        <p14:creationId xmlns:p14="http://schemas.microsoft.com/office/powerpoint/2010/main" val="249710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14CA6-F4E4-43F0-B336-9C4D97417234}" type="slidenum">
              <a:rPr lang="en-US" smtClean="0"/>
              <a:t>2</a:t>
            </a:fld>
            <a:endParaRPr lang="en-US" dirty="0"/>
          </a:p>
        </p:txBody>
      </p:sp>
    </p:spTree>
    <p:extLst>
      <p:ext uri="{BB962C8B-B14F-4D97-AF65-F5344CB8AC3E}">
        <p14:creationId xmlns:p14="http://schemas.microsoft.com/office/powerpoint/2010/main" val="412986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14CA6-F4E4-43F0-B336-9C4D97417234}" type="slidenum">
              <a:rPr lang="en-US" smtClean="0"/>
              <a:t>20</a:t>
            </a:fld>
            <a:endParaRPr lang="en-US" dirty="0"/>
          </a:p>
        </p:txBody>
      </p:sp>
    </p:spTree>
    <p:extLst>
      <p:ext uri="{BB962C8B-B14F-4D97-AF65-F5344CB8AC3E}">
        <p14:creationId xmlns:p14="http://schemas.microsoft.com/office/powerpoint/2010/main" val="1198751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14CA6-F4E4-43F0-B336-9C4D97417234}" type="slidenum">
              <a:rPr lang="en-US" smtClean="0"/>
              <a:t>21</a:t>
            </a:fld>
            <a:endParaRPr lang="en-US" dirty="0"/>
          </a:p>
        </p:txBody>
      </p:sp>
    </p:spTree>
    <p:extLst>
      <p:ext uri="{BB962C8B-B14F-4D97-AF65-F5344CB8AC3E}">
        <p14:creationId xmlns:p14="http://schemas.microsoft.com/office/powerpoint/2010/main" val="1793941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14CA6-F4E4-43F0-B336-9C4D97417234}" type="slidenum">
              <a:rPr lang="en-US" smtClean="0"/>
              <a:t>22</a:t>
            </a:fld>
            <a:endParaRPr lang="en-US" dirty="0"/>
          </a:p>
        </p:txBody>
      </p:sp>
    </p:spTree>
    <p:extLst>
      <p:ext uri="{BB962C8B-B14F-4D97-AF65-F5344CB8AC3E}">
        <p14:creationId xmlns:p14="http://schemas.microsoft.com/office/powerpoint/2010/main" val="1274344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14CA6-F4E4-43F0-B336-9C4D97417234}" type="slidenum">
              <a:rPr lang="en-US" smtClean="0"/>
              <a:t>23</a:t>
            </a:fld>
            <a:endParaRPr lang="en-US" dirty="0"/>
          </a:p>
        </p:txBody>
      </p:sp>
    </p:spTree>
    <p:extLst>
      <p:ext uri="{BB962C8B-B14F-4D97-AF65-F5344CB8AC3E}">
        <p14:creationId xmlns:p14="http://schemas.microsoft.com/office/powerpoint/2010/main" val="2599822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14CA6-F4E4-43F0-B336-9C4D97417234}" type="slidenum">
              <a:rPr lang="en-US" smtClean="0"/>
              <a:t>24</a:t>
            </a:fld>
            <a:endParaRPr lang="en-US" dirty="0"/>
          </a:p>
        </p:txBody>
      </p:sp>
    </p:spTree>
    <p:extLst>
      <p:ext uri="{BB962C8B-B14F-4D97-AF65-F5344CB8AC3E}">
        <p14:creationId xmlns:p14="http://schemas.microsoft.com/office/powerpoint/2010/main" val="2953407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14CA6-F4E4-43F0-B336-9C4D97417234}" type="slidenum">
              <a:rPr lang="en-US" smtClean="0"/>
              <a:t>25</a:t>
            </a:fld>
            <a:endParaRPr lang="en-US" dirty="0"/>
          </a:p>
        </p:txBody>
      </p:sp>
    </p:spTree>
    <p:extLst>
      <p:ext uri="{BB962C8B-B14F-4D97-AF65-F5344CB8AC3E}">
        <p14:creationId xmlns:p14="http://schemas.microsoft.com/office/powerpoint/2010/main" val="2375388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C914CA6-F4E4-43F0-B336-9C4D97417234}" type="slidenum">
              <a:rPr lang="en-US" smtClean="0"/>
              <a:t>26</a:t>
            </a:fld>
            <a:endParaRPr lang="en-US" dirty="0"/>
          </a:p>
        </p:txBody>
      </p:sp>
    </p:spTree>
    <p:extLst>
      <p:ext uri="{BB962C8B-B14F-4D97-AF65-F5344CB8AC3E}">
        <p14:creationId xmlns:p14="http://schemas.microsoft.com/office/powerpoint/2010/main" val="3001636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14CA6-F4E4-43F0-B336-9C4D9741723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746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14CA6-F4E4-43F0-B336-9C4D97417234}" type="slidenum">
              <a:rPr lang="en-US" smtClean="0"/>
              <a:t>28</a:t>
            </a:fld>
            <a:endParaRPr lang="en-US" dirty="0"/>
          </a:p>
        </p:txBody>
      </p:sp>
    </p:spTree>
    <p:extLst>
      <p:ext uri="{BB962C8B-B14F-4D97-AF65-F5344CB8AC3E}">
        <p14:creationId xmlns:p14="http://schemas.microsoft.com/office/powerpoint/2010/main" val="3815220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C914CA6-F4E4-43F0-B336-9C4D97417234}" type="slidenum">
              <a:rPr lang="en-US" smtClean="0"/>
              <a:t>29</a:t>
            </a:fld>
            <a:endParaRPr lang="en-US" dirty="0"/>
          </a:p>
        </p:txBody>
      </p:sp>
    </p:spTree>
    <p:extLst>
      <p:ext uri="{BB962C8B-B14F-4D97-AF65-F5344CB8AC3E}">
        <p14:creationId xmlns:p14="http://schemas.microsoft.com/office/powerpoint/2010/main" val="333815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14CA6-F4E4-43F0-B336-9C4D97417234}" type="slidenum">
              <a:rPr lang="en-US" smtClean="0"/>
              <a:t>3</a:t>
            </a:fld>
            <a:endParaRPr lang="en-US" dirty="0"/>
          </a:p>
        </p:txBody>
      </p:sp>
    </p:spTree>
    <p:extLst>
      <p:ext uri="{BB962C8B-B14F-4D97-AF65-F5344CB8AC3E}">
        <p14:creationId xmlns:p14="http://schemas.microsoft.com/office/powerpoint/2010/main" val="167150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14CA6-F4E4-43F0-B336-9C4D9741723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684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14CA6-F4E4-43F0-B336-9C4D9741723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57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14CA6-F4E4-43F0-B336-9C4D9741723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829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14CA6-F4E4-43F0-B336-9C4D97417234}" type="slidenum">
              <a:rPr lang="en-US" smtClean="0"/>
              <a:t>33</a:t>
            </a:fld>
            <a:endParaRPr lang="en-US" dirty="0"/>
          </a:p>
        </p:txBody>
      </p:sp>
    </p:spTree>
    <p:extLst>
      <p:ext uri="{BB962C8B-B14F-4D97-AF65-F5344CB8AC3E}">
        <p14:creationId xmlns:p14="http://schemas.microsoft.com/office/powerpoint/2010/main" val="3444601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14CA6-F4E4-43F0-B336-9C4D97417234}" type="slidenum">
              <a:rPr lang="en-US" smtClean="0"/>
              <a:t>34</a:t>
            </a:fld>
            <a:endParaRPr lang="en-US" dirty="0"/>
          </a:p>
        </p:txBody>
      </p:sp>
    </p:spTree>
    <p:extLst>
      <p:ext uri="{BB962C8B-B14F-4D97-AF65-F5344CB8AC3E}">
        <p14:creationId xmlns:p14="http://schemas.microsoft.com/office/powerpoint/2010/main" val="531743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14CA6-F4E4-43F0-B336-9C4D97417234}" type="slidenum">
              <a:rPr lang="en-US" smtClean="0"/>
              <a:t>35</a:t>
            </a:fld>
            <a:endParaRPr lang="en-US" dirty="0"/>
          </a:p>
        </p:txBody>
      </p:sp>
    </p:spTree>
    <p:extLst>
      <p:ext uri="{BB962C8B-B14F-4D97-AF65-F5344CB8AC3E}">
        <p14:creationId xmlns:p14="http://schemas.microsoft.com/office/powerpoint/2010/main" val="856337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14CA6-F4E4-43F0-B336-9C4D97417234}" type="slidenum">
              <a:rPr lang="en-US" smtClean="0"/>
              <a:t>36</a:t>
            </a:fld>
            <a:endParaRPr lang="en-US" dirty="0"/>
          </a:p>
        </p:txBody>
      </p:sp>
    </p:spTree>
    <p:extLst>
      <p:ext uri="{BB962C8B-B14F-4D97-AF65-F5344CB8AC3E}">
        <p14:creationId xmlns:p14="http://schemas.microsoft.com/office/powerpoint/2010/main" val="2628906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14CA6-F4E4-43F0-B336-9C4D97417234}" type="slidenum">
              <a:rPr lang="en-US" smtClean="0"/>
              <a:t>37</a:t>
            </a:fld>
            <a:endParaRPr lang="en-US" dirty="0"/>
          </a:p>
        </p:txBody>
      </p:sp>
    </p:spTree>
    <p:extLst>
      <p:ext uri="{BB962C8B-B14F-4D97-AF65-F5344CB8AC3E}">
        <p14:creationId xmlns:p14="http://schemas.microsoft.com/office/powerpoint/2010/main" val="3945791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14CA6-F4E4-43F0-B336-9C4D97417234}" type="slidenum">
              <a:rPr lang="en-US" smtClean="0"/>
              <a:t>38</a:t>
            </a:fld>
            <a:endParaRPr lang="en-US" dirty="0"/>
          </a:p>
        </p:txBody>
      </p:sp>
    </p:spTree>
    <p:extLst>
      <p:ext uri="{BB962C8B-B14F-4D97-AF65-F5344CB8AC3E}">
        <p14:creationId xmlns:p14="http://schemas.microsoft.com/office/powerpoint/2010/main" val="147989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14CA6-F4E4-43F0-B336-9C4D97417234}" type="slidenum">
              <a:rPr lang="en-US" smtClean="0"/>
              <a:t>39</a:t>
            </a:fld>
            <a:endParaRPr lang="en-US" dirty="0"/>
          </a:p>
        </p:txBody>
      </p:sp>
    </p:spTree>
    <p:extLst>
      <p:ext uri="{BB962C8B-B14F-4D97-AF65-F5344CB8AC3E}">
        <p14:creationId xmlns:p14="http://schemas.microsoft.com/office/powerpoint/2010/main" val="141008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4C914CA6-F4E4-43F0-B336-9C4D97417234}" type="slidenum">
              <a:rPr lang="en-US" smtClean="0"/>
              <a:t>4</a:t>
            </a:fld>
            <a:endParaRPr lang="en-US" dirty="0"/>
          </a:p>
        </p:txBody>
      </p:sp>
    </p:spTree>
    <p:extLst>
      <p:ext uri="{BB962C8B-B14F-4D97-AF65-F5344CB8AC3E}">
        <p14:creationId xmlns:p14="http://schemas.microsoft.com/office/powerpoint/2010/main" val="283870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14CA6-F4E4-43F0-B336-9C4D97417234}" type="slidenum">
              <a:rPr lang="en-US" smtClean="0"/>
              <a:t>5</a:t>
            </a:fld>
            <a:endParaRPr lang="en-US" dirty="0"/>
          </a:p>
        </p:txBody>
      </p:sp>
    </p:spTree>
    <p:extLst>
      <p:ext uri="{BB962C8B-B14F-4D97-AF65-F5344CB8AC3E}">
        <p14:creationId xmlns:p14="http://schemas.microsoft.com/office/powerpoint/2010/main" val="2497326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14CA6-F4E4-43F0-B336-9C4D97417234}" type="slidenum">
              <a:rPr lang="en-US" smtClean="0"/>
              <a:t>6</a:t>
            </a:fld>
            <a:endParaRPr lang="en-US" dirty="0"/>
          </a:p>
        </p:txBody>
      </p:sp>
    </p:spTree>
    <p:extLst>
      <p:ext uri="{BB962C8B-B14F-4D97-AF65-F5344CB8AC3E}">
        <p14:creationId xmlns:p14="http://schemas.microsoft.com/office/powerpoint/2010/main" val="4145070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14CA6-F4E4-43F0-B336-9C4D97417234}" type="slidenum">
              <a:rPr lang="en-US" smtClean="0"/>
              <a:t>7</a:t>
            </a:fld>
            <a:endParaRPr lang="en-US" dirty="0"/>
          </a:p>
        </p:txBody>
      </p:sp>
    </p:spTree>
    <p:extLst>
      <p:ext uri="{BB962C8B-B14F-4D97-AF65-F5344CB8AC3E}">
        <p14:creationId xmlns:p14="http://schemas.microsoft.com/office/powerpoint/2010/main" val="2509118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14CA6-F4E4-43F0-B336-9C4D97417234}" type="slidenum">
              <a:rPr lang="en-US" smtClean="0"/>
              <a:t>8</a:t>
            </a:fld>
            <a:endParaRPr lang="en-US" dirty="0"/>
          </a:p>
        </p:txBody>
      </p:sp>
    </p:spTree>
    <p:extLst>
      <p:ext uri="{BB962C8B-B14F-4D97-AF65-F5344CB8AC3E}">
        <p14:creationId xmlns:p14="http://schemas.microsoft.com/office/powerpoint/2010/main" val="3897640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C914CA6-F4E4-43F0-B336-9C4D97417234}" type="slidenum">
              <a:rPr lang="en-US" smtClean="0"/>
              <a:t>9</a:t>
            </a:fld>
            <a:endParaRPr lang="en-US" dirty="0"/>
          </a:p>
        </p:txBody>
      </p:sp>
    </p:spTree>
    <p:extLst>
      <p:ext uri="{BB962C8B-B14F-4D97-AF65-F5344CB8AC3E}">
        <p14:creationId xmlns:p14="http://schemas.microsoft.com/office/powerpoint/2010/main" val="3651059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876F9-45DD-4B75-99E3-27907A3E3B9D}" type="slidenum">
              <a:rPr lang="en-US" smtClean="0"/>
              <a:t>‹#›</a:t>
            </a:fld>
            <a:endParaRPr lang="en-US" dirty="0"/>
          </a:p>
        </p:txBody>
      </p:sp>
      <p:pic>
        <p:nvPicPr>
          <p:cNvPr id="7" name="Picture 6">
            <a:extLst>
              <a:ext uri="{FF2B5EF4-FFF2-40B4-BE49-F238E27FC236}">
                <a16:creationId xmlns:a16="http://schemas.microsoft.com/office/drawing/2014/main" xmlns="" id="{D127F26D-AA26-BE43-866E-072249BB831C}"/>
              </a:ext>
            </a:extLst>
          </p:cNvPr>
          <p:cNvPicPr>
            <a:picLocks noChangeAspect="1"/>
          </p:cNvPicPr>
          <p:nvPr/>
        </p:nvPicPr>
        <p:blipFill>
          <a:blip r:embed="rId2"/>
          <a:stretch>
            <a:fillRect/>
          </a:stretch>
        </p:blipFill>
        <p:spPr>
          <a:xfrm>
            <a:off x="980141" y="6569297"/>
            <a:ext cx="3753224" cy="232638"/>
          </a:xfrm>
          <a:prstGeom prst="rect">
            <a:avLst/>
          </a:prstGeom>
        </p:spPr>
      </p:pic>
    </p:spTree>
    <p:extLst>
      <p:ext uri="{BB962C8B-B14F-4D97-AF65-F5344CB8AC3E}">
        <p14:creationId xmlns:p14="http://schemas.microsoft.com/office/powerpoint/2010/main" val="28801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D7BFAF-05B7-654D-A6E5-E10CC37601CB}"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444C5-9128-D04D-B1DB-628490163BD0}" type="slidenum">
              <a:rPr lang="en-US" smtClean="0"/>
              <a:t>‹#›</a:t>
            </a:fld>
            <a:endParaRPr lang="en-US" dirty="0"/>
          </a:p>
        </p:txBody>
      </p:sp>
    </p:spTree>
    <p:extLst>
      <p:ext uri="{BB962C8B-B14F-4D97-AF65-F5344CB8AC3E}">
        <p14:creationId xmlns:p14="http://schemas.microsoft.com/office/powerpoint/2010/main" val="15873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D7BFAF-05B7-654D-A6E5-E10CC37601CB}"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444C5-9128-D04D-B1DB-628490163BD0}" type="slidenum">
              <a:rPr lang="en-US" smtClean="0"/>
              <a:t>‹#›</a:t>
            </a:fld>
            <a:endParaRPr lang="en-US" dirty="0"/>
          </a:p>
        </p:txBody>
      </p:sp>
    </p:spTree>
    <p:extLst>
      <p:ext uri="{BB962C8B-B14F-4D97-AF65-F5344CB8AC3E}">
        <p14:creationId xmlns:p14="http://schemas.microsoft.com/office/powerpoint/2010/main" val="167825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D7BFAF-05B7-654D-A6E5-E10CC37601CB}"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3444C5-9128-D04D-B1DB-628490163BD0}" type="slidenum">
              <a:rPr lang="en-US" smtClean="0"/>
              <a:t>‹#›</a:t>
            </a:fld>
            <a:endParaRPr lang="en-US" dirty="0"/>
          </a:p>
        </p:txBody>
      </p:sp>
    </p:spTree>
    <p:extLst>
      <p:ext uri="{BB962C8B-B14F-4D97-AF65-F5344CB8AC3E}">
        <p14:creationId xmlns:p14="http://schemas.microsoft.com/office/powerpoint/2010/main" val="544679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D7BFAF-05B7-654D-A6E5-E10CC37601CB}" type="datetimeFigureOut">
              <a:rPr lang="en-US" smtClean="0"/>
              <a:t>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3444C5-9128-D04D-B1DB-628490163BD0}" type="slidenum">
              <a:rPr lang="en-US" smtClean="0"/>
              <a:t>‹#›</a:t>
            </a:fld>
            <a:endParaRPr lang="en-US" dirty="0"/>
          </a:p>
        </p:txBody>
      </p:sp>
    </p:spTree>
    <p:extLst>
      <p:ext uri="{BB962C8B-B14F-4D97-AF65-F5344CB8AC3E}">
        <p14:creationId xmlns:p14="http://schemas.microsoft.com/office/powerpoint/2010/main" val="1347431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D7BFAF-05B7-654D-A6E5-E10CC37601CB}"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3444C5-9128-D04D-B1DB-628490163BD0}" type="slidenum">
              <a:rPr lang="en-US" smtClean="0"/>
              <a:t>‹#›</a:t>
            </a:fld>
            <a:endParaRPr lang="en-US" dirty="0"/>
          </a:p>
        </p:txBody>
      </p:sp>
    </p:spTree>
    <p:extLst>
      <p:ext uri="{BB962C8B-B14F-4D97-AF65-F5344CB8AC3E}">
        <p14:creationId xmlns:p14="http://schemas.microsoft.com/office/powerpoint/2010/main" val="2033116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7BFAF-05B7-654D-A6E5-E10CC37601CB}" type="datetimeFigureOut">
              <a:rPr lang="en-US" smtClean="0"/>
              <a:t>2/25/2019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3444C5-9128-D04D-B1DB-628490163BD0}" type="slidenum">
              <a:rPr lang="en-US" smtClean="0"/>
              <a:t>‹#›</a:t>
            </a:fld>
            <a:endParaRPr lang="en-US" dirty="0"/>
          </a:p>
        </p:txBody>
      </p:sp>
    </p:spTree>
    <p:extLst>
      <p:ext uri="{BB962C8B-B14F-4D97-AF65-F5344CB8AC3E}">
        <p14:creationId xmlns:p14="http://schemas.microsoft.com/office/powerpoint/2010/main" val="4271857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D7BFAF-05B7-654D-A6E5-E10CC37601CB}"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3444C5-9128-D04D-B1DB-628490163BD0}" type="slidenum">
              <a:rPr lang="en-US" smtClean="0"/>
              <a:t>‹#›</a:t>
            </a:fld>
            <a:endParaRPr lang="en-US" dirty="0"/>
          </a:p>
        </p:txBody>
      </p:sp>
    </p:spTree>
    <p:extLst>
      <p:ext uri="{BB962C8B-B14F-4D97-AF65-F5344CB8AC3E}">
        <p14:creationId xmlns:p14="http://schemas.microsoft.com/office/powerpoint/2010/main" val="91405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D7BFAF-05B7-654D-A6E5-E10CC37601CB}"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3444C5-9128-D04D-B1DB-628490163BD0}" type="slidenum">
              <a:rPr lang="en-US" smtClean="0"/>
              <a:t>‹#›</a:t>
            </a:fld>
            <a:endParaRPr lang="en-US" dirty="0"/>
          </a:p>
        </p:txBody>
      </p:sp>
    </p:spTree>
    <p:extLst>
      <p:ext uri="{BB962C8B-B14F-4D97-AF65-F5344CB8AC3E}">
        <p14:creationId xmlns:p14="http://schemas.microsoft.com/office/powerpoint/2010/main" val="2406623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D7BFAF-05B7-654D-A6E5-E10CC37601CB}"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444C5-9128-D04D-B1DB-628490163BD0}" type="slidenum">
              <a:rPr lang="en-US" smtClean="0"/>
              <a:t>‹#›</a:t>
            </a:fld>
            <a:endParaRPr lang="en-US" dirty="0"/>
          </a:p>
        </p:txBody>
      </p:sp>
    </p:spTree>
    <p:extLst>
      <p:ext uri="{BB962C8B-B14F-4D97-AF65-F5344CB8AC3E}">
        <p14:creationId xmlns:p14="http://schemas.microsoft.com/office/powerpoint/2010/main" val="318114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D7BFAF-05B7-654D-A6E5-E10CC37601CB}"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444C5-9128-D04D-B1DB-628490163BD0}" type="slidenum">
              <a:rPr lang="en-US" smtClean="0"/>
              <a:t>‹#›</a:t>
            </a:fld>
            <a:endParaRPr lang="en-US" dirty="0"/>
          </a:p>
        </p:txBody>
      </p:sp>
    </p:spTree>
    <p:extLst>
      <p:ext uri="{BB962C8B-B14F-4D97-AF65-F5344CB8AC3E}">
        <p14:creationId xmlns:p14="http://schemas.microsoft.com/office/powerpoint/2010/main" val="217609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CE517-974E-425F-8DB5-29A5182101B1}"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876F9-45DD-4B75-99E3-27907A3E3B9D}" type="slidenum">
              <a:rPr lang="en-US" smtClean="0"/>
              <a:t>‹#›</a:t>
            </a:fld>
            <a:endParaRPr lang="en-US" dirty="0"/>
          </a:p>
        </p:txBody>
      </p:sp>
    </p:spTree>
    <p:extLst>
      <p:ext uri="{BB962C8B-B14F-4D97-AF65-F5344CB8AC3E}">
        <p14:creationId xmlns:p14="http://schemas.microsoft.com/office/powerpoint/2010/main" val="1153335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4E57BD-0956-9043-81F2-C626F2A753F8}"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BCDD54-61A3-2D4E-8072-907331392313}" type="slidenum">
              <a:rPr lang="en-US" smtClean="0"/>
              <a:t>‹#›</a:t>
            </a:fld>
            <a:endParaRPr lang="en-US" dirty="0"/>
          </a:p>
        </p:txBody>
      </p:sp>
    </p:spTree>
    <p:extLst>
      <p:ext uri="{BB962C8B-B14F-4D97-AF65-F5344CB8AC3E}">
        <p14:creationId xmlns:p14="http://schemas.microsoft.com/office/powerpoint/2010/main" val="1385544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E57BD-0956-9043-81F2-C626F2A753F8}"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BCDD54-61A3-2D4E-8072-907331392313}" type="slidenum">
              <a:rPr lang="en-US" smtClean="0"/>
              <a:t>‹#›</a:t>
            </a:fld>
            <a:endParaRPr lang="en-US" dirty="0"/>
          </a:p>
        </p:txBody>
      </p:sp>
    </p:spTree>
    <p:extLst>
      <p:ext uri="{BB962C8B-B14F-4D97-AF65-F5344CB8AC3E}">
        <p14:creationId xmlns:p14="http://schemas.microsoft.com/office/powerpoint/2010/main" val="2904201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4E57BD-0956-9043-81F2-C626F2A753F8}"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BCDD54-61A3-2D4E-8072-907331392313}" type="slidenum">
              <a:rPr lang="en-US" smtClean="0"/>
              <a:t>‹#›</a:t>
            </a:fld>
            <a:endParaRPr lang="en-US" dirty="0"/>
          </a:p>
        </p:txBody>
      </p:sp>
    </p:spTree>
    <p:extLst>
      <p:ext uri="{BB962C8B-B14F-4D97-AF65-F5344CB8AC3E}">
        <p14:creationId xmlns:p14="http://schemas.microsoft.com/office/powerpoint/2010/main" val="2729694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4E57BD-0956-9043-81F2-C626F2A753F8}"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BCDD54-61A3-2D4E-8072-907331392313}" type="slidenum">
              <a:rPr lang="en-US" smtClean="0"/>
              <a:t>‹#›</a:t>
            </a:fld>
            <a:endParaRPr lang="en-US" dirty="0"/>
          </a:p>
        </p:txBody>
      </p:sp>
    </p:spTree>
    <p:extLst>
      <p:ext uri="{BB962C8B-B14F-4D97-AF65-F5344CB8AC3E}">
        <p14:creationId xmlns:p14="http://schemas.microsoft.com/office/powerpoint/2010/main" val="1680418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4E57BD-0956-9043-81F2-C626F2A753F8}" type="datetimeFigureOut">
              <a:rPr lang="en-US" smtClean="0"/>
              <a:t>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BCDD54-61A3-2D4E-8072-907331392313}" type="slidenum">
              <a:rPr lang="en-US" smtClean="0"/>
              <a:t>‹#›</a:t>
            </a:fld>
            <a:endParaRPr lang="en-US" dirty="0"/>
          </a:p>
        </p:txBody>
      </p:sp>
    </p:spTree>
    <p:extLst>
      <p:ext uri="{BB962C8B-B14F-4D97-AF65-F5344CB8AC3E}">
        <p14:creationId xmlns:p14="http://schemas.microsoft.com/office/powerpoint/2010/main" val="2194097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4E57BD-0956-9043-81F2-C626F2A753F8}"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BCDD54-61A3-2D4E-8072-907331392313}" type="slidenum">
              <a:rPr lang="en-US" smtClean="0"/>
              <a:t>‹#›</a:t>
            </a:fld>
            <a:endParaRPr lang="en-US" dirty="0"/>
          </a:p>
        </p:txBody>
      </p:sp>
    </p:spTree>
    <p:extLst>
      <p:ext uri="{BB962C8B-B14F-4D97-AF65-F5344CB8AC3E}">
        <p14:creationId xmlns:p14="http://schemas.microsoft.com/office/powerpoint/2010/main" val="1894961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E57BD-0956-9043-81F2-C626F2A753F8}" type="datetimeFigureOut">
              <a:rPr lang="en-US" smtClean="0"/>
              <a:t>2/25/2019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BCDD54-61A3-2D4E-8072-907331392313}" type="slidenum">
              <a:rPr lang="en-US" smtClean="0"/>
              <a:t>‹#›</a:t>
            </a:fld>
            <a:endParaRPr lang="en-US" dirty="0"/>
          </a:p>
        </p:txBody>
      </p:sp>
    </p:spTree>
    <p:extLst>
      <p:ext uri="{BB962C8B-B14F-4D97-AF65-F5344CB8AC3E}">
        <p14:creationId xmlns:p14="http://schemas.microsoft.com/office/powerpoint/2010/main" val="3046307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4E57BD-0956-9043-81F2-C626F2A753F8}"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BCDD54-61A3-2D4E-8072-907331392313}" type="slidenum">
              <a:rPr lang="en-US" smtClean="0"/>
              <a:t>‹#›</a:t>
            </a:fld>
            <a:endParaRPr lang="en-US" dirty="0"/>
          </a:p>
        </p:txBody>
      </p:sp>
    </p:spTree>
    <p:extLst>
      <p:ext uri="{BB962C8B-B14F-4D97-AF65-F5344CB8AC3E}">
        <p14:creationId xmlns:p14="http://schemas.microsoft.com/office/powerpoint/2010/main" val="3883145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4E57BD-0956-9043-81F2-C626F2A753F8}"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BCDD54-61A3-2D4E-8072-907331392313}" type="slidenum">
              <a:rPr lang="en-US" smtClean="0"/>
              <a:t>‹#›</a:t>
            </a:fld>
            <a:endParaRPr lang="en-US" dirty="0"/>
          </a:p>
        </p:txBody>
      </p:sp>
    </p:spTree>
    <p:extLst>
      <p:ext uri="{BB962C8B-B14F-4D97-AF65-F5344CB8AC3E}">
        <p14:creationId xmlns:p14="http://schemas.microsoft.com/office/powerpoint/2010/main" val="3532114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E57BD-0956-9043-81F2-C626F2A753F8}"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BCDD54-61A3-2D4E-8072-907331392313}" type="slidenum">
              <a:rPr lang="en-US" smtClean="0"/>
              <a:t>‹#›</a:t>
            </a:fld>
            <a:endParaRPr lang="en-US" dirty="0"/>
          </a:p>
        </p:txBody>
      </p:sp>
    </p:spTree>
    <p:extLst>
      <p:ext uri="{BB962C8B-B14F-4D97-AF65-F5344CB8AC3E}">
        <p14:creationId xmlns:p14="http://schemas.microsoft.com/office/powerpoint/2010/main" val="276783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5733F0-41B8-114C-8FC4-C4F7802E4618}"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342FC-F2E7-4F4A-98F6-4CD551D72E9A}" type="slidenum">
              <a:rPr lang="en-US" smtClean="0"/>
              <a:t>‹#›</a:t>
            </a:fld>
            <a:endParaRPr lang="en-US" dirty="0"/>
          </a:p>
        </p:txBody>
      </p:sp>
    </p:spTree>
    <p:extLst>
      <p:ext uri="{BB962C8B-B14F-4D97-AF65-F5344CB8AC3E}">
        <p14:creationId xmlns:p14="http://schemas.microsoft.com/office/powerpoint/2010/main" val="1566082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E57BD-0956-9043-81F2-C626F2A753F8}"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BCDD54-61A3-2D4E-8072-907331392313}" type="slidenum">
              <a:rPr lang="en-US" smtClean="0"/>
              <a:t>‹#›</a:t>
            </a:fld>
            <a:endParaRPr lang="en-US" dirty="0"/>
          </a:p>
        </p:txBody>
      </p:sp>
    </p:spTree>
    <p:extLst>
      <p:ext uri="{BB962C8B-B14F-4D97-AF65-F5344CB8AC3E}">
        <p14:creationId xmlns:p14="http://schemas.microsoft.com/office/powerpoint/2010/main" val="66298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2A3C92-7C7B-3440-99B9-56651DDE0722}"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C48622-0DFA-4946-8744-C7E896E48461}" type="slidenum">
              <a:rPr lang="en-US" smtClean="0"/>
              <a:t>‹#›</a:t>
            </a:fld>
            <a:endParaRPr lang="en-US" dirty="0"/>
          </a:p>
        </p:txBody>
      </p:sp>
    </p:spTree>
    <p:extLst>
      <p:ext uri="{BB962C8B-B14F-4D97-AF65-F5344CB8AC3E}">
        <p14:creationId xmlns:p14="http://schemas.microsoft.com/office/powerpoint/2010/main" val="3805322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2A3C92-7C7B-3440-99B9-56651DDE0722}"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C48622-0DFA-4946-8744-C7E896E48461}" type="slidenum">
              <a:rPr lang="en-US" smtClean="0"/>
              <a:t>‹#›</a:t>
            </a:fld>
            <a:endParaRPr lang="en-US" dirty="0"/>
          </a:p>
        </p:txBody>
      </p:sp>
    </p:spTree>
    <p:extLst>
      <p:ext uri="{BB962C8B-B14F-4D97-AF65-F5344CB8AC3E}">
        <p14:creationId xmlns:p14="http://schemas.microsoft.com/office/powerpoint/2010/main" val="3846725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2A3C92-7C7B-3440-99B9-56651DDE0722}"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C48622-0DFA-4946-8744-C7E896E48461}" type="slidenum">
              <a:rPr lang="en-US" smtClean="0"/>
              <a:t>‹#›</a:t>
            </a:fld>
            <a:endParaRPr lang="en-US" dirty="0"/>
          </a:p>
        </p:txBody>
      </p:sp>
    </p:spTree>
    <p:extLst>
      <p:ext uri="{BB962C8B-B14F-4D97-AF65-F5344CB8AC3E}">
        <p14:creationId xmlns:p14="http://schemas.microsoft.com/office/powerpoint/2010/main" val="2728174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A3C92-7C7B-3440-99B9-56651DDE0722}"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C48622-0DFA-4946-8744-C7E896E48461}" type="slidenum">
              <a:rPr lang="en-US" smtClean="0"/>
              <a:t>‹#›</a:t>
            </a:fld>
            <a:endParaRPr lang="en-US" dirty="0"/>
          </a:p>
        </p:txBody>
      </p:sp>
    </p:spTree>
    <p:extLst>
      <p:ext uri="{BB962C8B-B14F-4D97-AF65-F5344CB8AC3E}">
        <p14:creationId xmlns:p14="http://schemas.microsoft.com/office/powerpoint/2010/main" val="2209824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2A3C92-7C7B-3440-99B9-56651DDE0722}" type="datetimeFigureOut">
              <a:rPr lang="en-US" smtClean="0"/>
              <a:t>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C48622-0DFA-4946-8744-C7E896E48461}" type="slidenum">
              <a:rPr lang="en-US" smtClean="0"/>
              <a:t>‹#›</a:t>
            </a:fld>
            <a:endParaRPr lang="en-US" dirty="0"/>
          </a:p>
        </p:txBody>
      </p:sp>
    </p:spTree>
    <p:extLst>
      <p:ext uri="{BB962C8B-B14F-4D97-AF65-F5344CB8AC3E}">
        <p14:creationId xmlns:p14="http://schemas.microsoft.com/office/powerpoint/2010/main" val="3314027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2A3C92-7C7B-3440-99B9-56651DDE0722}"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C48622-0DFA-4946-8744-C7E896E48461}" type="slidenum">
              <a:rPr lang="en-US" smtClean="0"/>
              <a:t>‹#›</a:t>
            </a:fld>
            <a:endParaRPr lang="en-US" dirty="0"/>
          </a:p>
        </p:txBody>
      </p:sp>
    </p:spTree>
    <p:extLst>
      <p:ext uri="{BB962C8B-B14F-4D97-AF65-F5344CB8AC3E}">
        <p14:creationId xmlns:p14="http://schemas.microsoft.com/office/powerpoint/2010/main" val="2134226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A3C92-7C7B-3440-99B9-56651DDE0722}" type="datetimeFigureOut">
              <a:rPr lang="en-US" smtClean="0"/>
              <a:t>2/25/2019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C48622-0DFA-4946-8744-C7E896E48461}" type="slidenum">
              <a:rPr lang="en-US" smtClean="0"/>
              <a:t>‹#›</a:t>
            </a:fld>
            <a:endParaRPr lang="en-US" dirty="0"/>
          </a:p>
        </p:txBody>
      </p:sp>
    </p:spTree>
    <p:extLst>
      <p:ext uri="{BB962C8B-B14F-4D97-AF65-F5344CB8AC3E}">
        <p14:creationId xmlns:p14="http://schemas.microsoft.com/office/powerpoint/2010/main" val="1649998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2A3C92-7C7B-3440-99B9-56651DDE0722}"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C48622-0DFA-4946-8744-C7E896E48461}" type="slidenum">
              <a:rPr lang="en-US" smtClean="0"/>
              <a:t>‹#›</a:t>
            </a:fld>
            <a:endParaRPr lang="en-US" dirty="0"/>
          </a:p>
        </p:txBody>
      </p:sp>
    </p:spTree>
    <p:extLst>
      <p:ext uri="{BB962C8B-B14F-4D97-AF65-F5344CB8AC3E}">
        <p14:creationId xmlns:p14="http://schemas.microsoft.com/office/powerpoint/2010/main" val="3721601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2A3C92-7C7B-3440-99B9-56651DDE0722}"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C48622-0DFA-4946-8744-C7E896E48461}" type="slidenum">
              <a:rPr lang="en-US" smtClean="0"/>
              <a:t>‹#›</a:t>
            </a:fld>
            <a:endParaRPr lang="en-US" dirty="0"/>
          </a:p>
        </p:txBody>
      </p:sp>
    </p:spTree>
    <p:extLst>
      <p:ext uri="{BB962C8B-B14F-4D97-AF65-F5344CB8AC3E}">
        <p14:creationId xmlns:p14="http://schemas.microsoft.com/office/powerpoint/2010/main" val="326779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5733F0-41B8-114C-8FC4-C4F7802E4618}"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E342FC-F2E7-4F4A-98F6-4CD551D72E9A}" type="slidenum">
              <a:rPr lang="en-US" smtClean="0"/>
              <a:t>‹#›</a:t>
            </a:fld>
            <a:endParaRPr lang="en-US" dirty="0"/>
          </a:p>
        </p:txBody>
      </p:sp>
    </p:spTree>
    <p:extLst>
      <p:ext uri="{BB962C8B-B14F-4D97-AF65-F5344CB8AC3E}">
        <p14:creationId xmlns:p14="http://schemas.microsoft.com/office/powerpoint/2010/main" val="28286285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2A3C92-7C7B-3440-99B9-56651DDE0722}"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C48622-0DFA-4946-8744-C7E896E48461}" type="slidenum">
              <a:rPr lang="en-US" smtClean="0"/>
              <a:t>‹#›</a:t>
            </a:fld>
            <a:endParaRPr lang="en-US" dirty="0"/>
          </a:p>
        </p:txBody>
      </p:sp>
    </p:spTree>
    <p:extLst>
      <p:ext uri="{BB962C8B-B14F-4D97-AF65-F5344CB8AC3E}">
        <p14:creationId xmlns:p14="http://schemas.microsoft.com/office/powerpoint/2010/main" val="833400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2A3C92-7C7B-3440-99B9-56651DDE0722}"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C48622-0DFA-4946-8744-C7E896E48461}" type="slidenum">
              <a:rPr lang="en-US" smtClean="0"/>
              <a:t>‹#›</a:t>
            </a:fld>
            <a:endParaRPr lang="en-US" dirty="0"/>
          </a:p>
        </p:txBody>
      </p:sp>
    </p:spTree>
    <p:extLst>
      <p:ext uri="{BB962C8B-B14F-4D97-AF65-F5344CB8AC3E}">
        <p14:creationId xmlns:p14="http://schemas.microsoft.com/office/powerpoint/2010/main" val="31078988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5DC08C-3FB1-EB48-B9C8-1270F1263D9C}"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B503EE-8757-E64D-8927-298EF916A249}" type="slidenum">
              <a:rPr lang="en-US" smtClean="0"/>
              <a:t>‹#›</a:t>
            </a:fld>
            <a:endParaRPr lang="en-US" dirty="0"/>
          </a:p>
        </p:txBody>
      </p:sp>
    </p:spTree>
    <p:extLst>
      <p:ext uri="{BB962C8B-B14F-4D97-AF65-F5344CB8AC3E}">
        <p14:creationId xmlns:p14="http://schemas.microsoft.com/office/powerpoint/2010/main" val="1330248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DC08C-3FB1-EB48-B9C8-1270F1263D9C}"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B503EE-8757-E64D-8927-298EF916A249}" type="slidenum">
              <a:rPr lang="en-US" smtClean="0"/>
              <a:t>‹#›</a:t>
            </a:fld>
            <a:endParaRPr lang="en-US" dirty="0"/>
          </a:p>
        </p:txBody>
      </p:sp>
    </p:spTree>
    <p:extLst>
      <p:ext uri="{BB962C8B-B14F-4D97-AF65-F5344CB8AC3E}">
        <p14:creationId xmlns:p14="http://schemas.microsoft.com/office/powerpoint/2010/main" val="534035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5DC08C-3FB1-EB48-B9C8-1270F1263D9C}"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B503EE-8757-E64D-8927-298EF916A249}" type="slidenum">
              <a:rPr lang="en-US" smtClean="0"/>
              <a:t>‹#›</a:t>
            </a:fld>
            <a:endParaRPr lang="en-US" dirty="0"/>
          </a:p>
        </p:txBody>
      </p:sp>
    </p:spTree>
    <p:extLst>
      <p:ext uri="{BB962C8B-B14F-4D97-AF65-F5344CB8AC3E}">
        <p14:creationId xmlns:p14="http://schemas.microsoft.com/office/powerpoint/2010/main" val="1339114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5DC08C-3FB1-EB48-B9C8-1270F1263D9C}"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B503EE-8757-E64D-8927-298EF916A249}" type="slidenum">
              <a:rPr lang="en-US" smtClean="0"/>
              <a:t>‹#›</a:t>
            </a:fld>
            <a:endParaRPr lang="en-US" dirty="0"/>
          </a:p>
        </p:txBody>
      </p:sp>
    </p:spTree>
    <p:extLst>
      <p:ext uri="{BB962C8B-B14F-4D97-AF65-F5344CB8AC3E}">
        <p14:creationId xmlns:p14="http://schemas.microsoft.com/office/powerpoint/2010/main" val="2168525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5DC08C-3FB1-EB48-B9C8-1270F1263D9C}" type="datetimeFigureOut">
              <a:rPr lang="en-US" smtClean="0"/>
              <a:t>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B503EE-8757-E64D-8927-298EF916A249}" type="slidenum">
              <a:rPr lang="en-US" smtClean="0"/>
              <a:t>‹#›</a:t>
            </a:fld>
            <a:endParaRPr lang="en-US" dirty="0"/>
          </a:p>
        </p:txBody>
      </p:sp>
    </p:spTree>
    <p:extLst>
      <p:ext uri="{BB962C8B-B14F-4D97-AF65-F5344CB8AC3E}">
        <p14:creationId xmlns:p14="http://schemas.microsoft.com/office/powerpoint/2010/main" val="11684763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5DC08C-3FB1-EB48-B9C8-1270F1263D9C}"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B503EE-8757-E64D-8927-298EF916A249}" type="slidenum">
              <a:rPr lang="en-US" smtClean="0"/>
              <a:t>‹#›</a:t>
            </a:fld>
            <a:endParaRPr lang="en-US" dirty="0"/>
          </a:p>
        </p:txBody>
      </p:sp>
    </p:spTree>
    <p:extLst>
      <p:ext uri="{BB962C8B-B14F-4D97-AF65-F5344CB8AC3E}">
        <p14:creationId xmlns:p14="http://schemas.microsoft.com/office/powerpoint/2010/main" val="34798790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DC08C-3FB1-EB48-B9C8-1270F1263D9C}" type="datetimeFigureOut">
              <a:rPr lang="en-US" smtClean="0"/>
              <a:t>2/25/2019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B503EE-8757-E64D-8927-298EF916A249}" type="slidenum">
              <a:rPr lang="en-US" smtClean="0"/>
              <a:t>‹#›</a:t>
            </a:fld>
            <a:endParaRPr lang="en-US" dirty="0"/>
          </a:p>
        </p:txBody>
      </p:sp>
    </p:spTree>
    <p:extLst>
      <p:ext uri="{BB962C8B-B14F-4D97-AF65-F5344CB8AC3E}">
        <p14:creationId xmlns:p14="http://schemas.microsoft.com/office/powerpoint/2010/main" val="1948959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5DC08C-3FB1-EB48-B9C8-1270F1263D9C}"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B503EE-8757-E64D-8927-298EF916A249}" type="slidenum">
              <a:rPr lang="en-US" smtClean="0"/>
              <a:t>‹#›</a:t>
            </a:fld>
            <a:endParaRPr lang="en-US" dirty="0"/>
          </a:p>
        </p:txBody>
      </p:sp>
    </p:spTree>
    <p:extLst>
      <p:ext uri="{BB962C8B-B14F-4D97-AF65-F5344CB8AC3E}">
        <p14:creationId xmlns:p14="http://schemas.microsoft.com/office/powerpoint/2010/main" val="231360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5733F0-41B8-114C-8FC4-C4F7802E4618}" type="datetimeFigureOut">
              <a:rPr lang="en-US" smtClean="0"/>
              <a:t>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E342FC-F2E7-4F4A-98F6-4CD551D72E9A}" type="slidenum">
              <a:rPr lang="en-US" smtClean="0"/>
              <a:t>‹#›</a:t>
            </a:fld>
            <a:endParaRPr lang="en-US" dirty="0"/>
          </a:p>
        </p:txBody>
      </p:sp>
    </p:spTree>
    <p:extLst>
      <p:ext uri="{BB962C8B-B14F-4D97-AF65-F5344CB8AC3E}">
        <p14:creationId xmlns:p14="http://schemas.microsoft.com/office/powerpoint/2010/main" val="29684541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5DC08C-3FB1-EB48-B9C8-1270F1263D9C}"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B503EE-8757-E64D-8927-298EF916A249}" type="slidenum">
              <a:rPr lang="en-US" smtClean="0"/>
              <a:t>‹#›</a:t>
            </a:fld>
            <a:endParaRPr lang="en-US" dirty="0"/>
          </a:p>
        </p:txBody>
      </p:sp>
    </p:spTree>
    <p:extLst>
      <p:ext uri="{BB962C8B-B14F-4D97-AF65-F5344CB8AC3E}">
        <p14:creationId xmlns:p14="http://schemas.microsoft.com/office/powerpoint/2010/main" val="14611080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DC08C-3FB1-EB48-B9C8-1270F1263D9C}"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B503EE-8757-E64D-8927-298EF916A249}" type="slidenum">
              <a:rPr lang="en-US" smtClean="0"/>
              <a:t>‹#›</a:t>
            </a:fld>
            <a:endParaRPr lang="en-US" dirty="0"/>
          </a:p>
        </p:txBody>
      </p:sp>
    </p:spTree>
    <p:extLst>
      <p:ext uri="{BB962C8B-B14F-4D97-AF65-F5344CB8AC3E}">
        <p14:creationId xmlns:p14="http://schemas.microsoft.com/office/powerpoint/2010/main" val="30987856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DC08C-3FB1-EB48-B9C8-1270F1263D9C}"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B503EE-8757-E64D-8927-298EF916A249}" type="slidenum">
              <a:rPr lang="en-US" smtClean="0"/>
              <a:t>‹#›</a:t>
            </a:fld>
            <a:endParaRPr lang="en-US" dirty="0"/>
          </a:p>
        </p:txBody>
      </p:sp>
    </p:spTree>
    <p:extLst>
      <p:ext uri="{BB962C8B-B14F-4D97-AF65-F5344CB8AC3E}">
        <p14:creationId xmlns:p14="http://schemas.microsoft.com/office/powerpoint/2010/main" val="264385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5733F0-41B8-114C-8FC4-C4F7802E4618}"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E342FC-F2E7-4F4A-98F6-4CD551D72E9A}" type="slidenum">
              <a:rPr lang="en-US" smtClean="0"/>
              <a:t>‹#›</a:t>
            </a:fld>
            <a:endParaRPr lang="en-US" dirty="0"/>
          </a:p>
        </p:txBody>
      </p:sp>
    </p:spTree>
    <p:extLst>
      <p:ext uri="{BB962C8B-B14F-4D97-AF65-F5344CB8AC3E}">
        <p14:creationId xmlns:p14="http://schemas.microsoft.com/office/powerpoint/2010/main" val="159900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5733F0-41B8-114C-8FC4-C4F7802E4618}"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E342FC-F2E7-4F4A-98F6-4CD551D72E9A}" type="slidenum">
              <a:rPr lang="en-US" smtClean="0"/>
              <a:t>‹#›</a:t>
            </a:fld>
            <a:endParaRPr lang="en-US" dirty="0"/>
          </a:p>
        </p:txBody>
      </p:sp>
    </p:spTree>
    <p:extLst>
      <p:ext uri="{BB962C8B-B14F-4D97-AF65-F5344CB8AC3E}">
        <p14:creationId xmlns:p14="http://schemas.microsoft.com/office/powerpoint/2010/main" val="4294738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5733F0-41B8-114C-8FC4-C4F7802E4618}"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E342FC-F2E7-4F4A-98F6-4CD551D72E9A}" type="slidenum">
              <a:rPr lang="en-US" smtClean="0"/>
              <a:t>‹#›</a:t>
            </a:fld>
            <a:endParaRPr lang="en-US" dirty="0"/>
          </a:p>
        </p:txBody>
      </p:sp>
    </p:spTree>
    <p:extLst>
      <p:ext uri="{BB962C8B-B14F-4D97-AF65-F5344CB8AC3E}">
        <p14:creationId xmlns:p14="http://schemas.microsoft.com/office/powerpoint/2010/main" val="398797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D7BFAF-05B7-654D-A6E5-E10CC37601CB}"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444C5-9128-D04D-B1DB-628490163BD0}" type="slidenum">
              <a:rPr lang="en-US" smtClean="0"/>
              <a:t>‹#›</a:t>
            </a:fld>
            <a:endParaRPr lang="en-US" dirty="0"/>
          </a:p>
        </p:txBody>
      </p:sp>
    </p:spTree>
    <p:extLst>
      <p:ext uri="{BB962C8B-B14F-4D97-AF65-F5344CB8AC3E}">
        <p14:creationId xmlns:p14="http://schemas.microsoft.com/office/powerpoint/2010/main" val="2048734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6.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7.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8.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CE517-974E-425F-8DB5-29A5182101B1}" type="datetimeFigureOut">
              <a:rPr lang="en-US" smtClean="0"/>
              <a:t>2/25/2019</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876F9-45DD-4B75-99E3-27907A3E3B9D}" type="slidenum">
              <a:rPr lang="en-US" smtClean="0"/>
              <a:t>‹#›</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xmlns="" id="{3296ACF9-270D-5641-8106-A4ED60533DEA}"/>
              </a:ext>
            </a:extLst>
          </p:cNvPr>
          <p:cNvPicPr>
            <a:picLocks noChangeAspect="1"/>
          </p:cNvPicPr>
          <p:nvPr/>
        </p:nvPicPr>
        <p:blipFill>
          <a:blip r:embed="rId5"/>
          <a:stretch>
            <a:fillRect/>
          </a:stretch>
        </p:blipFill>
        <p:spPr>
          <a:xfrm>
            <a:off x="980141" y="6569297"/>
            <a:ext cx="3753224" cy="232638"/>
          </a:xfrm>
          <a:prstGeom prst="rect">
            <a:avLst/>
          </a:prstGeom>
        </p:spPr>
      </p:pic>
    </p:spTree>
    <p:extLst>
      <p:ext uri="{BB962C8B-B14F-4D97-AF65-F5344CB8AC3E}">
        <p14:creationId xmlns:p14="http://schemas.microsoft.com/office/powerpoint/2010/main" val="4205937790"/>
      </p:ext>
    </p:extLst>
  </p:cSld>
  <p:clrMap bg1="lt1" tx1="dk1" bg2="lt2" tx2="dk2" accent1="accent1" accent2="accent2" accent3="accent3" accent4="accent4" accent5="accent5" accent6="accent6" hlink="hlink" folHlink="folHlink"/>
  <p:sldLayoutIdLst>
    <p:sldLayoutId id="2147483719" r:id="rId1"/>
    <p:sldLayoutId id="214748372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733F0-41B8-114C-8FC4-C4F7802E4618}" type="datetimeFigureOut">
              <a:rPr lang="en-US" smtClean="0"/>
              <a:t>2/25/2019</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342FC-F2E7-4F4A-98F6-4CD551D72E9A}" type="slidenum">
              <a:rPr lang="en-US" smtClean="0"/>
              <a:t>‹#›</a:t>
            </a:fld>
            <a:endParaRPr lang="en-US" dirty="0"/>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xmlns="" id="{0F945374-45EB-694C-B467-3E05D0A8DD09}"/>
              </a:ext>
            </a:extLst>
          </p:cNvPr>
          <p:cNvPicPr>
            <a:picLocks noChangeAspect="1"/>
          </p:cNvPicPr>
          <p:nvPr/>
        </p:nvPicPr>
        <p:blipFill>
          <a:blip r:embed="rId9"/>
          <a:stretch>
            <a:fillRect/>
          </a:stretch>
        </p:blipFill>
        <p:spPr>
          <a:xfrm>
            <a:off x="980141" y="6569298"/>
            <a:ext cx="3753224" cy="232637"/>
          </a:xfrm>
          <a:prstGeom prst="rect">
            <a:avLst/>
          </a:prstGeom>
        </p:spPr>
      </p:pic>
    </p:spTree>
    <p:extLst>
      <p:ext uri="{BB962C8B-B14F-4D97-AF65-F5344CB8AC3E}">
        <p14:creationId xmlns:p14="http://schemas.microsoft.com/office/powerpoint/2010/main" val="241595468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7BFAF-05B7-654D-A6E5-E10CC37601CB}" type="datetimeFigureOut">
              <a:rPr lang="en-US" smtClean="0"/>
              <a:t>2/25/2019</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444C5-9128-D04D-B1DB-628490163BD0}" type="slidenum">
              <a:rPr lang="en-US" smtClean="0"/>
              <a:t>‹#›</a:t>
            </a:fld>
            <a:endParaRPr lang="en-US" dirty="0"/>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xmlns="" id="{F19BA903-AA61-BF46-B056-FAD2607B3CA2}"/>
              </a:ext>
            </a:extLst>
          </p:cNvPr>
          <p:cNvPicPr>
            <a:picLocks noChangeAspect="1"/>
          </p:cNvPicPr>
          <p:nvPr/>
        </p:nvPicPr>
        <p:blipFill>
          <a:blip r:embed="rId14"/>
          <a:stretch>
            <a:fillRect/>
          </a:stretch>
        </p:blipFill>
        <p:spPr>
          <a:xfrm>
            <a:off x="980141" y="6569297"/>
            <a:ext cx="3753224" cy="232638"/>
          </a:xfrm>
          <a:prstGeom prst="rect">
            <a:avLst/>
          </a:prstGeom>
        </p:spPr>
      </p:pic>
    </p:spTree>
    <p:extLst>
      <p:ext uri="{BB962C8B-B14F-4D97-AF65-F5344CB8AC3E}">
        <p14:creationId xmlns:p14="http://schemas.microsoft.com/office/powerpoint/2010/main" val="126720693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E57BD-0956-9043-81F2-C626F2A753F8}" type="datetimeFigureOut">
              <a:rPr lang="en-US" smtClean="0"/>
              <a:t>2/25/2019</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DD54-61A3-2D4E-8072-907331392313}" type="slidenum">
              <a:rPr lang="en-US" smtClean="0"/>
              <a:t>‹#›</a:t>
            </a:fld>
            <a:endParaRPr lang="en-US" dirty="0"/>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xmlns="" id="{48BA0CBF-DC9C-B848-8C88-42090F6ACC12}"/>
              </a:ext>
            </a:extLst>
          </p:cNvPr>
          <p:cNvPicPr>
            <a:picLocks noChangeAspect="1"/>
          </p:cNvPicPr>
          <p:nvPr/>
        </p:nvPicPr>
        <p:blipFill>
          <a:blip r:embed="rId14"/>
          <a:stretch>
            <a:fillRect/>
          </a:stretch>
        </p:blipFill>
        <p:spPr>
          <a:xfrm>
            <a:off x="980141" y="6569297"/>
            <a:ext cx="3753224" cy="232638"/>
          </a:xfrm>
          <a:prstGeom prst="rect">
            <a:avLst/>
          </a:prstGeom>
        </p:spPr>
      </p:pic>
    </p:spTree>
    <p:extLst>
      <p:ext uri="{BB962C8B-B14F-4D97-AF65-F5344CB8AC3E}">
        <p14:creationId xmlns:p14="http://schemas.microsoft.com/office/powerpoint/2010/main" val="176897548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A3C92-7C7B-3440-99B9-56651DDE0722}" type="datetimeFigureOut">
              <a:rPr lang="en-US" smtClean="0"/>
              <a:t>2/25/2019</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48622-0DFA-4946-8744-C7E896E48461}" type="slidenum">
              <a:rPr lang="en-US" smtClean="0"/>
              <a:t>‹#›</a:t>
            </a:fld>
            <a:endParaRPr lang="en-US" dirty="0"/>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xmlns="" id="{FF5EDC9D-6412-E94F-966F-DD81A5B27971}"/>
              </a:ext>
            </a:extLst>
          </p:cNvPr>
          <p:cNvPicPr>
            <a:picLocks noChangeAspect="1"/>
          </p:cNvPicPr>
          <p:nvPr/>
        </p:nvPicPr>
        <p:blipFill>
          <a:blip r:embed="rId14"/>
          <a:stretch>
            <a:fillRect/>
          </a:stretch>
        </p:blipFill>
        <p:spPr>
          <a:xfrm>
            <a:off x="980141" y="6569298"/>
            <a:ext cx="3753224" cy="232637"/>
          </a:xfrm>
          <a:prstGeom prst="rect">
            <a:avLst/>
          </a:prstGeom>
        </p:spPr>
      </p:pic>
    </p:spTree>
    <p:extLst>
      <p:ext uri="{BB962C8B-B14F-4D97-AF65-F5344CB8AC3E}">
        <p14:creationId xmlns:p14="http://schemas.microsoft.com/office/powerpoint/2010/main" val="376999971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DC08C-3FB1-EB48-B9C8-1270F1263D9C}" type="datetimeFigureOut">
              <a:rPr lang="en-US" smtClean="0"/>
              <a:t>2/25/2019</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503EE-8757-E64D-8927-298EF916A249}" type="slidenum">
              <a:rPr lang="en-US" smtClean="0"/>
              <a:t>‹#›</a:t>
            </a:fld>
            <a:endParaRPr lang="en-US" dirty="0"/>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xmlns="" id="{A78BBA31-A9C1-CA48-983D-861E5A21B823}"/>
              </a:ext>
            </a:extLst>
          </p:cNvPr>
          <p:cNvPicPr>
            <a:picLocks noChangeAspect="1"/>
          </p:cNvPicPr>
          <p:nvPr/>
        </p:nvPicPr>
        <p:blipFill>
          <a:blip r:embed="rId14"/>
          <a:stretch>
            <a:fillRect/>
          </a:stretch>
        </p:blipFill>
        <p:spPr>
          <a:xfrm>
            <a:off x="980141" y="6569298"/>
            <a:ext cx="3753224" cy="232637"/>
          </a:xfrm>
          <a:prstGeom prst="rect">
            <a:avLst/>
          </a:prstGeom>
        </p:spPr>
      </p:pic>
    </p:spTree>
    <p:extLst>
      <p:ext uri="{BB962C8B-B14F-4D97-AF65-F5344CB8AC3E}">
        <p14:creationId xmlns:p14="http://schemas.microsoft.com/office/powerpoint/2010/main" val="54046437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png"/><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1.png"/><Relationship Id="rId7" Type="http://schemas.openxmlformats.org/officeDocument/2006/relationships/diagramColors" Target="../diagrams/colors7.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png"/><Relationship Id="rId7" Type="http://schemas.openxmlformats.org/officeDocument/2006/relationships/diagramColors" Target="../diagrams/colors8.xm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9.png"/><Relationship Id="rId7" Type="http://schemas.openxmlformats.org/officeDocument/2006/relationships/diagramColors" Target="../diagrams/colors9.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9.png"/><Relationship Id="rId7" Type="http://schemas.openxmlformats.org/officeDocument/2006/relationships/diagramColors" Target="../diagrams/colors10.xm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9.png"/><Relationship Id="rId7" Type="http://schemas.openxmlformats.org/officeDocument/2006/relationships/diagramColors" Target="../diagrams/colors12.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9.png"/><Relationship Id="rId7" Type="http://schemas.openxmlformats.org/officeDocument/2006/relationships/diagramColors" Target="../diagrams/colors13.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9.png"/><Relationship Id="rId7" Type="http://schemas.openxmlformats.org/officeDocument/2006/relationships/diagramColors" Target="../diagrams/colors14.xml"/><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9.png"/><Relationship Id="rId7" Type="http://schemas.openxmlformats.org/officeDocument/2006/relationships/diagramColors" Target="../diagrams/colors15.xml"/><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9.png"/><Relationship Id="rId7" Type="http://schemas.openxmlformats.org/officeDocument/2006/relationships/diagramColors" Target="../diagrams/colors16.xm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1.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9.png"/><Relationship Id="rId7" Type="http://schemas.openxmlformats.org/officeDocument/2006/relationships/diagramColors" Target="../diagrams/colors17.xml"/><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2.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9.png"/><Relationship Id="rId7" Type="http://schemas.openxmlformats.org/officeDocument/2006/relationships/diagramColors" Target="../diagrams/colors18.xml"/><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BB407F-9B78-40B2-9B93-D7A619D9426C}"/>
              </a:ext>
            </a:extLst>
          </p:cNvPr>
          <p:cNvSpPr>
            <a:spLocks noGrp="1"/>
          </p:cNvSpPr>
          <p:nvPr>
            <p:ph type="ctrTitle"/>
          </p:nvPr>
        </p:nvSpPr>
        <p:spPr/>
        <p:txBody>
          <a:bodyPr/>
          <a:lstStyle/>
          <a:p>
            <a:r>
              <a:rPr lang="en-US" dirty="0">
                <a:solidFill>
                  <a:schemeClr val="bg1"/>
                </a:solidFill>
              </a:rPr>
              <a:t>Caring for Combat Wounds</a:t>
            </a:r>
          </a:p>
        </p:txBody>
      </p:sp>
      <p:sp>
        <p:nvSpPr>
          <p:cNvPr id="3" name="Subtitle 2">
            <a:extLst>
              <a:ext uri="{FF2B5EF4-FFF2-40B4-BE49-F238E27FC236}">
                <a16:creationId xmlns:a16="http://schemas.microsoft.com/office/drawing/2014/main" xmlns="" id="{432A8B6F-CC75-4EA1-A974-51288A9DCB5B}"/>
              </a:ext>
            </a:extLst>
          </p:cNvPr>
          <p:cNvSpPr>
            <a:spLocks noGrp="1"/>
          </p:cNvSpPr>
          <p:nvPr>
            <p:ph type="subTitle" idx="1"/>
          </p:nvPr>
        </p:nvSpPr>
        <p:spPr/>
        <p:txBody>
          <a:bodyPr>
            <a:normAutofit fontScale="92500" lnSpcReduction="10000"/>
          </a:bodyPr>
          <a:lstStyle/>
          <a:p>
            <a:r>
              <a:rPr lang="en-US" sz="3600" dirty="0">
                <a:solidFill>
                  <a:schemeClr val="bg1"/>
                </a:solidFill>
              </a:rPr>
              <a:t>Presented by</a:t>
            </a:r>
          </a:p>
          <a:p>
            <a:r>
              <a:rPr lang="en-US" sz="3600" dirty="0">
                <a:solidFill>
                  <a:schemeClr val="bg1"/>
                </a:solidFill>
              </a:rPr>
              <a:t>Stephen Heck</a:t>
            </a:r>
          </a:p>
          <a:p>
            <a:r>
              <a:rPr lang="en-US" sz="3600" dirty="0" err="1">
                <a:solidFill>
                  <a:schemeClr val="bg1"/>
                </a:solidFill>
              </a:rPr>
              <a:t>M.Res</a:t>
            </a:r>
            <a:r>
              <a:rPr lang="en-US" sz="3600" dirty="0">
                <a:solidFill>
                  <a:schemeClr val="bg1"/>
                </a:solidFill>
              </a:rPr>
              <a:t>., M.A. </a:t>
            </a:r>
          </a:p>
        </p:txBody>
      </p:sp>
    </p:spTree>
    <p:extLst>
      <p:ext uri="{BB962C8B-B14F-4D97-AF65-F5344CB8AC3E}">
        <p14:creationId xmlns:p14="http://schemas.microsoft.com/office/powerpoint/2010/main" val="1737290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0499AD7B-99D4-4755-8966-F7BA042690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xmlns="" id="{1A06F89A-489D-4383-94C5-42F7FF2E9A6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23236"/>
            <a:ext cx="3659777" cy="2820908"/>
          </a:xfrm>
        </p:spPr>
        <p:txBody>
          <a:bodyPr>
            <a:normAutofit/>
          </a:bodyPr>
          <a:lstStyle/>
          <a:p>
            <a:r>
              <a:rPr lang="en-US" sz="4000">
                <a:solidFill>
                  <a:srgbClr val="FFFFFF"/>
                </a:solidFill>
              </a:rPr>
              <a:t>How Common is TBI in the military?</a:t>
            </a:r>
          </a:p>
        </p:txBody>
      </p:sp>
      <p:graphicFrame>
        <p:nvGraphicFramePr>
          <p:cNvPr id="24" name="Content Placeholder 2">
            <a:extLst>
              <a:ext uri="{FF2B5EF4-FFF2-40B4-BE49-F238E27FC236}">
                <a16:creationId xmlns:a16="http://schemas.microsoft.com/office/drawing/2014/main" xmlns="" id="{30AE4F8C-2DE5-46C9-B3AF-C22310E5F570}"/>
              </a:ext>
            </a:extLst>
          </p:cNvPr>
          <p:cNvGraphicFramePr>
            <a:graphicFrameLocks noGrp="1"/>
          </p:cNvGraphicFramePr>
          <p:nvPr>
            <p:ph idx="1"/>
            <p:extLst>
              <p:ext uri="{D42A27DB-BD31-4B8C-83A1-F6EECF244321}">
                <p14:modId xmlns:p14="http://schemas.microsoft.com/office/powerpoint/2010/main" val="3248697273"/>
              </p:ext>
            </p:extLst>
          </p:nvPr>
        </p:nvGraphicFramePr>
        <p:xfrm>
          <a:off x="5512526" y="117567"/>
          <a:ext cx="6590211" cy="63711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xmlns="" id="{8C470E25-04EE-4A52-A5B7-017F69986FE5}"/>
              </a:ext>
            </a:extLst>
          </p:cNvPr>
          <p:cNvSpPr/>
          <p:nvPr/>
        </p:nvSpPr>
        <p:spPr>
          <a:xfrm>
            <a:off x="10711017" y="6488668"/>
            <a:ext cx="1480983" cy="369332"/>
          </a:xfrm>
          <a:prstGeom prst="rect">
            <a:avLst/>
          </a:prstGeom>
        </p:spPr>
        <p:txBody>
          <a:bodyPr wrap="none">
            <a:spAutoFit/>
          </a:bodyPr>
          <a:lstStyle/>
          <a:p>
            <a:r>
              <a:rPr lang="en-US" dirty="0"/>
              <a:t>(DVBIC, </a:t>
            </a:r>
            <a:r>
              <a:rPr lang="en-US" dirty="0" smtClean="0"/>
              <a:t>2010)</a:t>
            </a:r>
            <a:endParaRPr lang="en-US" dirty="0"/>
          </a:p>
        </p:txBody>
      </p:sp>
    </p:spTree>
    <p:extLst>
      <p:ext uri="{BB962C8B-B14F-4D97-AF65-F5344CB8AC3E}">
        <p14:creationId xmlns:p14="http://schemas.microsoft.com/office/powerpoint/2010/main" val="295117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graphicEl>
                                              <a:dgm id="{A340B02B-E510-4301-BBAA-6576D334BC5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graphicEl>
                                              <a:dgm id="{BFC04A0C-AAD1-4C17-B71E-7196CA27CF5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graphicEl>
                                              <a:dgm id="{63544059-CAA7-43CC-8D93-FBE2C39385D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graphicEl>
                                              <a:dgm id="{9E3E56DE-92A2-4C85-9339-80E9E82B522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graphicEl>
                                              <a:dgm id="{C6DB03E3-D2EC-45B6-BDA8-6E9EDCF8E3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xmlns=""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26EEF841-3587-4562-80B9-728FDA8BE64D}"/>
              </a:ext>
            </a:extLst>
          </p:cNvPr>
          <p:cNvSpPr>
            <a:spLocks noGrp="1"/>
          </p:cNvSpPr>
          <p:nvPr>
            <p:ph type="title"/>
          </p:nvPr>
        </p:nvSpPr>
        <p:spPr>
          <a:xfrm>
            <a:off x="966951" y="1204108"/>
            <a:ext cx="2840871" cy="1781175"/>
          </a:xfrm>
        </p:spPr>
        <p:txBody>
          <a:bodyPr>
            <a:normAutofit fontScale="90000"/>
          </a:bodyPr>
          <a:lstStyle/>
          <a:p>
            <a:r>
              <a:rPr lang="en-US" sz="3200" dirty="0">
                <a:solidFill>
                  <a:srgbClr val="FFFFFF"/>
                </a:solidFill>
              </a:rPr>
              <a:t>Department of Defense Numbers for TBIs</a:t>
            </a:r>
          </a:p>
        </p:txBody>
      </p:sp>
      <p:pic>
        <p:nvPicPr>
          <p:cNvPr id="7" name="Content Placeholder 3">
            <a:extLst>
              <a:ext uri="{FF2B5EF4-FFF2-40B4-BE49-F238E27FC236}">
                <a16:creationId xmlns:a16="http://schemas.microsoft.com/office/drawing/2014/main" xmlns="" id="{908FC023-3617-49B1-821B-113247F332B9}"/>
              </a:ext>
            </a:extLst>
          </p:cNvPr>
          <p:cNvPicPr>
            <a:picLocks noChangeAspect="1"/>
          </p:cNvPicPr>
          <p:nvPr/>
        </p:nvPicPr>
        <p:blipFill>
          <a:blip r:embed="rId3"/>
          <a:stretch>
            <a:fillRect/>
          </a:stretch>
        </p:blipFill>
        <p:spPr>
          <a:xfrm>
            <a:off x="4152738" y="353292"/>
            <a:ext cx="8071311" cy="5266530"/>
          </a:xfrm>
          <a:prstGeom prst="rect">
            <a:avLst/>
          </a:prstGeom>
        </p:spPr>
      </p:pic>
    </p:spTree>
    <p:extLst>
      <p:ext uri="{BB962C8B-B14F-4D97-AF65-F5344CB8AC3E}">
        <p14:creationId xmlns:p14="http://schemas.microsoft.com/office/powerpoint/2010/main" val="1286567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A13CB33-78DB-4BA2-B50E-AD2C94AB6D82}"/>
              </a:ext>
            </a:extLst>
          </p:cNvPr>
          <p:cNvSpPr>
            <a:spLocks noGrp="1"/>
          </p:cNvSpPr>
          <p:nvPr>
            <p:ph type="title"/>
          </p:nvPr>
        </p:nvSpPr>
        <p:spPr/>
        <p:txBody>
          <a:bodyPr/>
          <a:lstStyle/>
          <a:p>
            <a:r>
              <a:rPr lang="en-US" dirty="0"/>
              <a:t>Veterans experience with TBI</a:t>
            </a:r>
          </a:p>
        </p:txBody>
      </p:sp>
      <p:sp>
        <p:nvSpPr>
          <p:cNvPr id="5" name="Text Placeholder 4">
            <a:extLst>
              <a:ext uri="{FF2B5EF4-FFF2-40B4-BE49-F238E27FC236}">
                <a16:creationId xmlns:a16="http://schemas.microsoft.com/office/drawing/2014/main" xmlns="" id="{80DEB487-3570-4CB6-8110-F356145ED41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81370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BE44EC2-7D8C-4C33-9186-C0DA91C0CE1E}"/>
              </a:ext>
            </a:extLst>
          </p:cNvPr>
          <p:cNvSpPr>
            <a:spLocks noGrp="1"/>
          </p:cNvSpPr>
          <p:nvPr>
            <p:ph type="title"/>
          </p:nvPr>
        </p:nvSpPr>
        <p:spPr>
          <a:xfrm>
            <a:off x="6094105" y="802955"/>
            <a:ext cx="4977976" cy="1454051"/>
          </a:xfrm>
        </p:spPr>
        <p:txBody>
          <a:bodyPr>
            <a:normAutofit/>
          </a:bodyPr>
          <a:lstStyle/>
          <a:p>
            <a:r>
              <a:rPr lang="en-US" dirty="0">
                <a:solidFill>
                  <a:srgbClr val="000000"/>
                </a:solidFill>
              </a:rPr>
              <a:t>Experience since injury</a:t>
            </a:r>
          </a:p>
        </p:txBody>
      </p:sp>
      <p:sp>
        <p:nvSpPr>
          <p:cNvPr id="14"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rain in head">
            <a:extLst>
              <a:ext uri="{FF2B5EF4-FFF2-40B4-BE49-F238E27FC236}">
                <a16:creationId xmlns:a16="http://schemas.microsoft.com/office/drawing/2014/main" xmlns="" id="{CC579939-697B-43BE-A733-2EA7838E5B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xmlns="" id="{F4CA810F-72BB-4DF6-B3E2-6A2B5E6781C7}"/>
              </a:ext>
            </a:extLst>
          </p:cNvPr>
          <p:cNvSpPr>
            <a:spLocks noGrp="1"/>
          </p:cNvSpPr>
          <p:nvPr>
            <p:ph idx="1"/>
          </p:nvPr>
        </p:nvSpPr>
        <p:spPr>
          <a:xfrm>
            <a:off x="6090574" y="2421682"/>
            <a:ext cx="4977578" cy="3639289"/>
          </a:xfrm>
        </p:spPr>
        <p:txBody>
          <a:bodyPr anchor="ctr">
            <a:normAutofit fontScale="92500"/>
          </a:bodyPr>
          <a:lstStyle/>
          <a:p>
            <a:r>
              <a:rPr lang="en-US" sz="2400" dirty="0">
                <a:solidFill>
                  <a:srgbClr val="000000"/>
                </a:solidFill>
              </a:rPr>
              <a:t>Experiencing reduced physical and mental function</a:t>
            </a:r>
          </a:p>
          <a:p>
            <a:r>
              <a:rPr lang="en-US" sz="2400" dirty="0">
                <a:solidFill>
                  <a:srgbClr val="000000"/>
                </a:solidFill>
              </a:rPr>
              <a:t>Migraines, changes in memory, experiencing nerve damage, and sensitivity to light</a:t>
            </a:r>
          </a:p>
          <a:p>
            <a:r>
              <a:rPr lang="en-US" sz="2400" dirty="0">
                <a:solidFill>
                  <a:srgbClr val="000000"/>
                </a:solidFill>
              </a:rPr>
              <a:t>Staying active, being physically active or going to school, as the most helpful</a:t>
            </a:r>
          </a:p>
          <a:p>
            <a:r>
              <a:rPr lang="en-US" sz="2400" dirty="0">
                <a:solidFill>
                  <a:srgbClr val="000000"/>
                </a:solidFill>
              </a:rPr>
              <a:t>Lack of community support</a:t>
            </a:r>
          </a:p>
          <a:p>
            <a:r>
              <a:rPr lang="en-US" sz="2400" dirty="0">
                <a:solidFill>
                  <a:srgbClr val="000000"/>
                </a:solidFill>
              </a:rPr>
              <a:t>Extensive amounts of time researching treatments for themselves</a:t>
            </a:r>
          </a:p>
          <a:p>
            <a:endParaRPr lang="en-US" sz="2400" dirty="0">
              <a:solidFill>
                <a:srgbClr val="000000"/>
              </a:solidFill>
            </a:endParaRPr>
          </a:p>
        </p:txBody>
      </p:sp>
      <p:sp>
        <p:nvSpPr>
          <p:cNvPr id="8" name="Rectangle 7">
            <a:extLst>
              <a:ext uri="{FF2B5EF4-FFF2-40B4-BE49-F238E27FC236}">
                <a16:creationId xmlns:a16="http://schemas.microsoft.com/office/drawing/2014/main" xmlns="" id="{45AF3183-EABB-487A-BBC3-B8E1EFB8C2BD}"/>
              </a:ext>
            </a:extLst>
          </p:cNvPr>
          <p:cNvSpPr/>
          <p:nvPr/>
        </p:nvSpPr>
        <p:spPr>
          <a:xfrm>
            <a:off x="9711063" y="6488668"/>
            <a:ext cx="2480936" cy="369332"/>
          </a:xfrm>
          <a:prstGeom prst="rect">
            <a:avLst/>
          </a:prstGeom>
        </p:spPr>
        <p:txBody>
          <a:bodyPr wrap="none">
            <a:spAutoFit/>
          </a:bodyPr>
          <a:lstStyle/>
          <a:p>
            <a:pPr lvl="0">
              <a:defRPr/>
            </a:pPr>
            <a:r>
              <a:rPr lang="en-US" dirty="0"/>
              <a:t>(</a:t>
            </a:r>
            <a:r>
              <a:rPr lang="en-US" dirty="0" err="1"/>
              <a:t>Koehmsted</a:t>
            </a:r>
            <a:r>
              <a:rPr lang="en-US" dirty="0"/>
              <a:t> et al., 2018)</a:t>
            </a:r>
          </a:p>
        </p:txBody>
      </p:sp>
    </p:spTree>
    <p:extLst>
      <p:ext uri="{BB962C8B-B14F-4D97-AF65-F5344CB8AC3E}">
        <p14:creationId xmlns:p14="http://schemas.microsoft.com/office/powerpoint/2010/main" val="94695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1DFF8F14-1B9B-42C8-8B7D-397477ECD70B}"/>
              </a:ext>
            </a:extLst>
          </p:cNvPr>
          <p:cNvSpPr>
            <a:spLocks noGrp="1"/>
          </p:cNvSpPr>
          <p:nvPr>
            <p:ph type="title"/>
          </p:nvPr>
        </p:nvSpPr>
        <p:spPr>
          <a:xfrm>
            <a:off x="6094105" y="802955"/>
            <a:ext cx="4977976" cy="1454051"/>
          </a:xfrm>
        </p:spPr>
        <p:txBody>
          <a:bodyPr>
            <a:normAutofit/>
          </a:bodyPr>
          <a:lstStyle/>
          <a:p>
            <a:r>
              <a:rPr lang="en-US">
                <a:solidFill>
                  <a:srgbClr val="000000"/>
                </a:solidFill>
              </a:rPr>
              <a:t>Changes to health status</a:t>
            </a:r>
          </a:p>
        </p:txBody>
      </p:sp>
      <p:sp>
        <p:nvSpPr>
          <p:cNvPr id="14"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rain in head">
            <a:extLst>
              <a:ext uri="{FF2B5EF4-FFF2-40B4-BE49-F238E27FC236}">
                <a16:creationId xmlns:a16="http://schemas.microsoft.com/office/drawing/2014/main" xmlns="" id="{6DBC7FF9-9807-4FCE-A973-EC68A868BF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xmlns="" id="{4F2E9484-4214-424B-8CEA-0CF2C886A63F}"/>
              </a:ext>
            </a:extLst>
          </p:cNvPr>
          <p:cNvSpPr>
            <a:spLocks noGrp="1"/>
          </p:cNvSpPr>
          <p:nvPr>
            <p:ph idx="1"/>
          </p:nvPr>
        </p:nvSpPr>
        <p:spPr>
          <a:xfrm>
            <a:off x="6090574" y="2421682"/>
            <a:ext cx="4977578" cy="3639289"/>
          </a:xfrm>
        </p:spPr>
        <p:txBody>
          <a:bodyPr anchor="ctr">
            <a:normAutofit/>
          </a:bodyPr>
          <a:lstStyle/>
          <a:p>
            <a:r>
              <a:rPr lang="en-US" sz="3200" dirty="0">
                <a:solidFill>
                  <a:srgbClr val="000000"/>
                </a:solidFill>
              </a:rPr>
              <a:t>Concentration</a:t>
            </a:r>
          </a:p>
          <a:p>
            <a:r>
              <a:rPr lang="en-US" sz="3200" dirty="0">
                <a:solidFill>
                  <a:srgbClr val="000000"/>
                </a:solidFill>
              </a:rPr>
              <a:t>Memory problems </a:t>
            </a:r>
          </a:p>
          <a:p>
            <a:r>
              <a:rPr lang="en-US" sz="3200" dirty="0">
                <a:solidFill>
                  <a:srgbClr val="000000"/>
                </a:solidFill>
              </a:rPr>
              <a:t>Increased irritability </a:t>
            </a:r>
          </a:p>
          <a:p>
            <a:r>
              <a:rPr lang="en-US" sz="3200" dirty="0">
                <a:solidFill>
                  <a:srgbClr val="000000"/>
                </a:solidFill>
              </a:rPr>
              <a:t>Changes in symptoms and new symptoms after many years pass</a:t>
            </a:r>
          </a:p>
        </p:txBody>
      </p:sp>
      <p:sp>
        <p:nvSpPr>
          <p:cNvPr id="9" name="Rectangle 8">
            <a:extLst>
              <a:ext uri="{FF2B5EF4-FFF2-40B4-BE49-F238E27FC236}">
                <a16:creationId xmlns:a16="http://schemas.microsoft.com/office/drawing/2014/main" xmlns="" id="{1FB965D1-55C2-42ED-927F-74A8C4A07077}"/>
              </a:ext>
            </a:extLst>
          </p:cNvPr>
          <p:cNvSpPr/>
          <p:nvPr/>
        </p:nvSpPr>
        <p:spPr>
          <a:xfrm>
            <a:off x="9711063" y="6488668"/>
            <a:ext cx="2480936" cy="369332"/>
          </a:xfrm>
          <a:prstGeom prst="rect">
            <a:avLst/>
          </a:prstGeom>
        </p:spPr>
        <p:txBody>
          <a:bodyPr wrap="none">
            <a:spAutoFit/>
          </a:bodyPr>
          <a:lstStyle/>
          <a:p>
            <a:pPr lvl="0">
              <a:defRPr/>
            </a:pPr>
            <a:r>
              <a:rPr lang="en-US" dirty="0"/>
              <a:t>(</a:t>
            </a:r>
            <a:r>
              <a:rPr lang="en-US" dirty="0" err="1"/>
              <a:t>Koehmsted</a:t>
            </a:r>
            <a:r>
              <a:rPr lang="en-US" dirty="0"/>
              <a:t> et al., 2018)</a:t>
            </a:r>
          </a:p>
        </p:txBody>
      </p:sp>
    </p:spTree>
    <p:extLst>
      <p:ext uri="{BB962C8B-B14F-4D97-AF65-F5344CB8AC3E}">
        <p14:creationId xmlns:p14="http://schemas.microsoft.com/office/powerpoint/2010/main" val="297459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TBI and substance abuse with veterans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73635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3">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xmlns="" id="{E9DF6665-F695-40C4-B324-A1A84D1E2D5A}"/>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Substances use after a TBI</a:t>
            </a:r>
          </a:p>
        </p:txBody>
      </p:sp>
      <p:graphicFrame>
        <p:nvGraphicFramePr>
          <p:cNvPr id="18" name="Content Placeholder 4">
            <a:extLst>
              <a:ext uri="{FF2B5EF4-FFF2-40B4-BE49-F238E27FC236}">
                <a16:creationId xmlns:a16="http://schemas.microsoft.com/office/drawing/2014/main" xmlns="" id="{E2E9191F-4643-4D92-8CC4-CEBE8F5E3BD4}"/>
              </a:ext>
            </a:extLst>
          </p:cNvPr>
          <p:cNvGraphicFramePr>
            <a:graphicFrameLocks noGrp="1"/>
          </p:cNvGraphicFramePr>
          <p:nvPr>
            <p:ph idx="1"/>
            <p:extLst>
              <p:ext uri="{D42A27DB-BD31-4B8C-83A1-F6EECF244321}">
                <p14:modId xmlns:p14="http://schemas.microsoft.com/office/powerpoint/2010/main" val="575723388"/>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xmlns="" id="{C7A12D2C-AC63-49E1-B776-DA572128BCC9}"/>
              </a:ext>
            </a:extLst>
          </p:cNvPr>
          <p:cNvSpPr/>
          <p:nvPr/>
        </p:nvSpPr>
        <p:spPr>
          <a:xfrm>
            <a:off x="6914658" y="6488668"/>
            <a:ext cx="5277342" cy="369332"/>
          </a:xfrm>
          <a:prstGeom prst="rect">
            <a:avLst/>
          </a:prstGeom>
        </p:spPr>
        <p:txBody>
          <a:bodyPr wrap="none">
            <a:spAutoFit/>
          </a:bodyPr>
          <a:lstStyle/>
          <a:p>
            <a:r>
              <a:rPr lang="en-US" dirty="0"/>
              <a:t>(Weil et al., 2016; Corrigan &amp; Cole, 2008; DVBIC, 2017)</a:t>
            </a:r>
          </a:p>
        </p:txBody>
      </p:sp>
    </p:spTree>
    <p:extLst>
      <p:ext uri="{BB962C8B-B14F-4D97-AF65-F5344CB8AC3E}">
        <p14:creationId xmlns:p14="http://schemas.microsoft.com/office/powerpoint/2010/main" val="70249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graphicEl>
                                              <a:dgm id="{6A53521E-3355-4C76-82F3-609ADDFBDE7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graphicEl>
                                              <a:dgm id="{2BA9B24A-16AF-4D80-868F-B9F4EA68600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graphicEl>
                                              <a:dgm id="{BA89D8C7-9372-41AA-A3BE-21320DDAE79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graphicEl>
                                              <a:dgm id="{BEA1CB0F-1974-4E6F-AF1E-686BFDA4DCC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graphicEl>
                                              <a:dgm id="{C74E59AF-8C77-45A3-A07F-A10CCD3E88E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graphicEl>
                                              <a:dgm id="{9E697FF1-2F51-45E4-A773-1F470CA45CC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3">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xmlns="" id="{E9DF6665-F695-40C4-B324-A1A84D1E2D5A}"/>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Recommendations</a:t>
            </a:r>
          </a:p>
        </p:txBody>
      </p:sp>
      <p:graphicFrame>
        <p:nvGraphicFramePr>
          <p:cNvPr id="18" name="Content Placeholder 4">
            <a:extLst>
              <a:ext uri="{FF2B5EF4-FFF2-40B4-BE49-F238E27FC236}">
                <a16:creationId xmlns:a16="http://schemas.microsoft.com/office/drawing/2014/main" xmlns="" id="{E2E9191F-4643-4D92-8CC4-CEBE8F5E3BD4}"/>
              </a:ext>
            </a:extLst>
          </p:cNvPr>
          <p:cNvGraphicFramePr>
            <a:graphicFrameLocks noGrp="1"/>
          </p:cNvGraphicFramePr>
          <p:nvPr>
            <p:ph idx="1"/>
            <p:extLst>
              <p:ext uri="{D42A27DB-BD31-4B8C-83A1-F6EECF244321}">
                <p14:modId xmlns:p14="http://schemas.microsoft.com/office/powerpoint/2010/main" val="1539234356"/>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xmlns="" id="{20240594-E811-4504-9748-718F9B9B6D76}"/>
              </a:ext>
            </a:extLst>
          </p:cNvPr>
          <p:cNvSpPr/>
          <p:nvPr/>
        </p:nvSpPr>
        <p:spPr>
          <a:xfrm>
            <a:off x="6914658" y="6488668"/>
            <a:ext cx="5277342" cy="369332"/>
          </a:xfrm>
          <a:prstGeom prst="rect">
            <a:avLst/>
          </a:prstGeom>
        </p:spPr>
        <p:txBody>
          <a:bodyPr wrap="none">
            <a:spAutoFit/>
          </a:bodyPr>
          <a:lstStyle/>
          <a:p>
            <a:r>
              <a:rPr lang="en-US" dirty="0"/>
              <a:t>(Weil et al., 2016; Corrigan &amp; Cole, 2008; DVBIC, 2017)</a:t>
            </a:r>
          </a:p>
        </p:txBody>
      </p:sp>
    </p:spTree>
    <p:extLst>
      <p:ext uri="{BB962C8B-B14F-4D97-AF65-F5344CB8AC3E}">
        <p14:creationId xmlns:p14="http://schemas.microsoft.com/office/powerpoint/2010/main" val="72828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graphicEl>
                                              <a:dgm id="{6A53521E-3355-4C76-82F3-609ADDFBDE7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graphicEl>
                                              <a:dgm id="{12DF8B6C-C009-416D-B7FE-1E765F6E090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graphicEl>
                                              <a:dgm id="{63DC6EF9-689F-4EAD-A5B2-FE0C3BA086B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graphicEl>
                                              <a:dgm id="{61429614-4737-4761-A775-C7C2EB826F4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graphicEl>
                                              <a:dgm id="{110EE5B6-31BD-4C0C-8BD3-C1889BA6229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rPr>
              <a:t>Substance use and effect on TBI recovery</a:t>
            </a:r>
          </a:p>
        </p:txBody>
      </p:sp>
      <p:sp>
        <p:nvSpPr>
          <p:cNvPr id="3" name="Content Placeholder 2"/>
          <p:cNvSpPr>
            <a:spLocks noGrp="1"/>
          </p:cNvSpPr>
          <p:nvPr>
            <p:ph idx="1"/>
          </p:nvPr>
        </p:nvSpPr>
        <p:spPr>
          <a:xfrm>
            <a:off x="6090574" y="801866"/>
            <a:ext cx="5306084" cy="5230634"/>
          </a:xfrm>
        </p:spPr>
        <p:txBody>
          <a:bodyPr anchor="ctr">
            <a:noAutofit/>
          </a:bodyPr>
          <a:lstStyle/>
          <a:p>
            <a:r>
              <a:rPr lang="en-US" dirty="0">
                <a:solidFill>
                  <a:srgbClr val="000000"/>
                </a:solidFill>
              </a:rPr>
              <a:t>Make it harder for the brain to heal </a:t>
            </a:r>
          </a:p>
          <a:p>
            <a:r>
              <a:rPr lang="en-US" dirty="0">
                <a:solidFill>
                  <a:srgbClr val="000000"/>
                </a:solidFill>
              </a:rPr>
              <a:t>Interfere with thinking processes that are already slowed down </a:t>
            </a:r>
          </a:p>
          <a:p>
            <a:r>
              <a:rPr lang="en-US" dirty="0" smtClean="0">
                <a:solidFill>
                  <a:srgbClr val="000000"/>
                </a:solidFill>
              </a:rPr>
              <a:t>Increase </a:t>
            </a:r>
            <a:r>
              <a:rPr lang="en-US" dirty="0">
                <a:solidFill>
                  <a:srgbClr val="000000"/>
                </a:solidFill>
              </a:rPr>
              <a:t>aggressive and socially inappropriate behaviors</a:t>
            </a:r>
          </a:p>
          <a:p>
            <a:r>
              <a:rPr lang="en-US" dirty="0">
                <a:solidFill>
                  <a:srgbClr val="000000"/>
                </a:solidFill>
              </a:rPr>
              <a:t>Increase balance problems</a:t>
            </a:r>
          </a:p>
          <a:p>
            <a:r>
              <a:rPr lang="en-US" dirty="0">
                <a:solidFill>
                  <a:srgbClr val="000000"/>
                </a:solidFill>
              </a:rPr>
              <a:t>Promote other risky behaviors</a:t>
            </a:r>
          </a:p>
          <a:p>
            <a:r>
              <a:rPr lang="en-US" dirty="0" smtClean="0">
                <a:solidFill>
                  <a:srgbClr val="000000"/>
                </a:solidFill>
              </a:rPr>
              <a:t>Cause </a:t>
            </a:r>
            <a:r>
              <a:rPr lang="en-US" dirty="0">
                <a:solidFill>
                  <a:srgbClr val="000000"/>
                </a:solidFill>
              </a:rPr>
              <a:t>problems with friends and family</a:t>
            </a:r>
          </a:p>
          <a:p>
            <a:r>
              <a:rPr lang="en-US" dirty="0">
                <a:solidFill>
                  <a:srgbClr val="000000"/>
                </a:solidFill>
              </a:rPr>
              <a:t>Worsen feelings of depression and anxiety</a:t>
            </a:r>
          </a:p>
        </p:txBody>
      </p:sp>
      <p:sp>
        <p:nvSpPr>
          <p:cNvPr id="7" name="Rectangle 6">
            <a:extLst>
              <a:ext uri="{FF2B5EF4-FFF2-40B4-BE49-F238E27FC236}">
                <a16:creationId xmlns:a16="http://schemas.microsoft.com/office/drawing/2014/main" xmlns="" id="{20240594-E811-4504-9748-718F9B9B6D76}"/>
              </a:ext>
            </a:extLst>
          </p:cNvPr>
          <p:cNvSpPr/>
          <p:nvPr/>
        </p:nvSpPr>
        <p:spPr>
          <a:xfrm>
            <a:off x="6914658" y="6488668"/>
            <a:ext cx="5277342" cy="369332"/>
          </a:xfrm>
          <a:prstGeom prst="rect">
            <a:avLst/>
          </a:prstGeom>
        </p:spPr>
        <p:txBody>
          <a:bodyPr wrap="none">
            <a:spAutoFit/>
          </a:bodyPr>
          <a:lstStyle/>
          <a:p>
            <a:r>
              <a:rPr lang="en-US" dirty="0"/>
              <a:t>(Weil et al., 2016; Corrigan &amp; Cole, 2008; DVBIC, 2017)</a:t>
            </a:r>
          </a:p>
        </p:txBody>
      </p:sp>
    </p:spTree>
    <p:extLst>
      <p:ext uri="{BB962C8B-B14F-4D97-AF65-F5344CB8AC3E}">
        <p14:creationId xmlns:p14="http://schemas.microsoft.com/office/powerpoint/2010/main" val="142162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499AD7B-99D4-4755-8966-F7BA042690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1A06F89A-489D-4383-94C5-42F7FF2E9A6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23236"/>
            <a:ext cx="3659777" cy="2820908"/>
          </a:xfrm>
        </p:spPr>
        <p:txBody>
          <a:bodyPr>
            <a:normAutofit/>
          </a:bodyPr>
          <a:lstStyle/>
          <a:p>
            <a:r>
              <a:rPr lang="en-US" sz="4000" dirty="0">
                <a:solidFill>
                  <a:srgbClr val="FFFFFF"/>
                </a:solidFill>
              </a:rPr>
              <a:t>How to help veteran TBI survivors with substance abuse</a:t>
            </a:r>
          </a:p>
        </p:txBody>
      </p:sp>
      <p:graphicFrame>
        <p:nvGraphicFramePr>
          <p:cNvPr id="5" name="Content Placeholder 2">
            <a:extLst>
              <a:ext uri="{FF2B5EF4-FFF2-40B4-BE49-F238E27FC236}">
                <a16:creationId xmlns:a16="http://schemas.microsoft.com/office/drawing/2014/main" xmlns="" id="{89626948-7845-4C43-9AC3-96F17D3CB21C}"/>
              </a:ext>
            </a:extLst>
          </p:cNvPr>
          <p:cNvGraphicFramePr>
            <a:graphicFrameLocks noGrp="1"/>
          </p:cNvGraphicFramePr>
          <p:nvPr>
            <p:ph idx="1"/>
            <p:extLst>
              <p:ext uri="{D42A27DB-BD31-4B8C-83A1-F6EECF244321}">
                <p14:modId xmlns:p14="http://schemas.microsoft.com/office/powerpoint/2010/main" val="2054267849"/>
              </p:ext>
            </p:extLst>
          </p:nvPr>
        </p:nvGraphicFramePr>
        <p:xfrm>
          <a:off x="5362303" y="45720"/>
          <a:ext cx="6707777" cy="65640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394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FF7F147-92F5-4FBD-8109-BE81DD42A95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285C5DC-F5F2-44CE-B934-EE8D78CBB0A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35377F25-A92B-4D03-AF3F-00161C08DBE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B7D0BEF6-B4DB-4484-A6FE-BCF330D9C5B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89B11EF7-12F5-4B44-AC4D-D5E2F85F1DB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D6301C05-D7DE-4B0A-B3A9-912C974EC4C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369998A4-B263-491A-96A7-2D5D73DA006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075AA156-2F6F-402A-8C6D-EC100F16F7F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E5B66F25-21B9-4E8D-86C6-E5FF1328E602}"/>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0141E9AF-E2E2-4602-9768-0EF3855BBD20}"/>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FD959546-E55E-4185-AA6B-719893403206}"/>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graphicEl>
                                              <a:dgm id="{E5C06751-F139-48D6-B053-2B31B875857E}"/>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graphicEl>
                                              <a:dgm id="{C109666D-6356-4881-B1CA-E2B33CD3E0AF}"/>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graphicEl>
                                              <a:dgm id="{D00FE5A6-A534-4224-AA03-B2D147CAA52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Description</a:t>
            </a:r>
          </a:p>
        </p:txBody>
      </p:sp>
      <p:sp>
        <p:nvSpPr>
          <p:cNvPr id="5" name="Content Placeholder 4"/>
          <p:cNvSpPr>
            <a:spLocks noGrp="1"/>
          </p:cNvSpPr>
          <p:nvPr>
            <p:ph idx="1"/>
          </p:nvPr>
        </p:nvSpPr>
        <p:spPr/>
        <p:txBody>
          <a:bodyPr/>
          <a:lstStyle/>
          <a:p>
            <a:pPr marL="0" indent="0">
              <a:buNone/>
            </a:pPr>
            <a:r>
              <a:rPr lang="en-US" dirty="0"/>
              <a:t>Working with veterans is not always equivalent to providing care to the general population. This session provides information for caregivers on understanding and overcoming barriers to providing care to veterans with traumatic brain injury.</a:t>
            </a:r>
          </a:p>
        </p:txBody>
      </p:sp>
    </p:spTree>
    <p:extLst>
      <p:ext uri="{BB962C8B-B14F-4D97-AF65-F5344CB8AC3E}">
        <p14:creationId xmlns:p14="http://schemas.microsoft.com/office/powerpoint/2010/main" val="3004238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F60B740-B1D5-4489-99C4-2DFC0CAF9E3A}"/>
              </a:ext>
            </a:extLst>
          </p:cNvPr>
          <p:cNvSpPr>
            <a:spLocks noGrp="1"/>
          </p:cNvSpPr>
          <p:nvPr>
            <p:ph type="title"/>
          </p:nvPr>
        </p:nvSpPr>
        <p:spPr/>
        <p:txBody>
          <a:bodyPr/>
          <a:lstStyle/>
          <a:p>
            <a:r>
              <a:rPr lang="en-US" dirty="0"/>
              <a:t>Caregivers for TBI servicemembers survivors</a:t>
            </a:r>
          </a:p>
        </p:txBody>
      </p:sp>
      <p:sp>
        <p:nvSpPr>
          <p:cNvPr id="5" name="Text Placeholder 4">
            <a:extLst>
              <a:ext uri="{FF2B5EF4-FFF2-40B4-BE49-F238E27FC236}">
                <a16:creationId xmlns:a16="http://schemas.microsoft.com/office/drawing/2014/main" xmlns="" id="{CBDFA7A4-59CC-4B74-89B9-B654FAB7259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1034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a:solidFill>
                  <a:srgbClr val="FFFFFF"/>
                </a:solidFill>
              </a:rPr>
              <a:t>What is a caregiver?</a:t>
            </a:r>
          </a:p>
        </p:txBody>
      </p:sp>
      <p:graphicFrame>
        <p:nvGraphicFramePr>
          <p:cNvPr id="5" name="Content Placeholder 2">
            <a:extLst>
              <a:ext uri="{FF2B5EF4-FFF2-40B4-BE49-F238E27FC236}">
                <a16:creationId xmlns:a16="http://schemas.microsoft.com/office/drawing/2014/main" xmlns="" id="{FD4480F9-406A-4C7B-92BE-5A2C029388E5}"/>
              </a:ext>
            </a:extLst>
          </p:cNvPr>
          <p:cNvGraphicFramePr>
            <a:graphicFrameLocks noGrp="1"/>
          </p:cNvGraphicFramePr>
          <p:nvPr>
            <p:ph idx="1"/>
            <p:extLst>
              <p:ext uri="{D42A27DB-BD31-4B8C-83A1-F6EECF244321}">
                <p14:modId xmlns:p14="http://schemas.microsoft.com/office/powerpoint/2010/main" val="2300118953"/>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014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a:solidFill>
                  <a:srgbClr val="FFFFFF"/>
                </a:solidFill>
              </a:rPr>
              <a:t>Caregiver Role</a:t>
            </a:r>
          </a:p>
        </p:txBody>
      </p:sp>
      <p:graphicFrame>
        <p:nvGraphicFramePr>
          <p:cNvPr id="5" name="Content Placeholder 2">
            <a:extLst>
              <a:ext uri="{FF2B5EF4-FFF2-40B4-BE49-F238E27FC236}">
                <a16:creationId xmlns:a16="http://schemas.microsoft.com/office/drawing/2014/main" xmlns="" id="{E6B7336A-E65C-4458-ACD8-9758CC58511F}"/>
              </a:ext>
            </a:extLst>
          </p:cNvPr>
          <p:cNvGraphicFramePr>
            <a:graphicFrameLocks noGrp="1"/>
          </p:cNvGraphicFramePr>
          <p:nvPr>
            <p:ph idx="1"/>
            <p:extLst>
              <p:ext uri="{D42A27DB-BD31-4B8C-83A1-F6EECF244321}">
                <p14:modId xmlns:p14="http://schemas.microsoft.com/office/powerpoint/2010/main" val="3757429551"/>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2313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02AC26A-A2F0-4F93-9E26-7354BDF798F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F1638914-2D82-4E10-940F-39C76449129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F0311EE5-E359-4AB6-97FB-B21E1843B6B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D3553D9D-320F-4DB3-8AC0-626F6690230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C2CD1B6D-791F-4FCA-AE28-EE99F7D3DD5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8EEC0DE3-B4DF-422C-8143-40E2EE971834}"/>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15D2F288-FF94-4689-982E-AA5EAA54B76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F59548F4-F00C-4FE9-BC99-81D0EB3A39E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917CE1-0EA4-45F5-A9F4-411BD4CD2C78}"/>
              </a:ext>
            </a:extLst>
          </p:cNvPr>
          <p:cNvSpPr>
            <a:spLocks noGrp="1"/>
          </p:cNvSpPr>
          <p:nvPr>
            <p:ph type="title"/>
          </p:nvPr>
        </p:nvSpPr>
        <p:spPr>
          <a:xfrm>
            <a:off x="838200" y="365126"/>
            <a:ext cx="10515600" cy="1325563"/>
          </a:xfrm>
        </p:spPr>
        <p:txBody>
          <a:bodyPr/>
          <a:lstStyle/>
          <a:p>
            <a:r>
              <a:rPr lang="en-US" smtClean="0"/>
              <a:t>Caregivers of veterans</a:t>
            </a:r>
            <a:endParaRPr lang="en-US" dirty="0"/>
          </a:p>
        </p:txBody>
      </p:sp>
      <p:pic>
        <p:nvPicPr>
          <p:cNvPr id="4" name="Content Placeholder 3">
            <a:extLst>
              <a:ext uri="{FF2B5EF4-FFF2-40B4-BE49-F238E27FC236}">
                <a16:creationId xmlns:a16="http://schemas.microsoft.com/office/drawing/2014/main" xmlns="" id="{9B545F33-7880-4E86-997B-2E76A381502A}"/>
              </a:ext>
            </a:extLst>
          </p:cNvPr>
          <p:cNvPicPr>
            <a:picLocks noGrp="1" noChangeAspect="1"/>
          </p:cNvPicPr>
          <p:nvPr>
            <p:ph idx="1"/>
          </p:nvPr>
        </p:nvPicPr>
        <p:blipFill>
          <a:blip r:embed="rId3"/>
          <a:stretch>
            <a:fillRect/>
          </a:stretch>
        </p:blipFill>
        <p:spPr>
          <a:xfrm>
            <a:off x="347263" y="1406707"/>
            <a:ext cx="4788658" cy="4351338"/>
          </a:xfrm>
          <a:prstGeom prst="rect">
            <a:avLst/>
          </a:prstGeom>
        </p:spPr>
      </p:pic>
      <p:pic>
        <p:nvPicPr>
          <p:cNvPr id="5" name="Picture 4">
            <a:extLst>
              <a:ext uri="{FF2B5EF4-FFF2-40B4-BE49-F238E27FC236}">
                <a16:creationId xmlns:a16="http://schemas.microsoft.com/office/drawing/2014/main" xmlns="" id="{9EDD7B85-41FD-4181-8188-37074E91A41A}"/>
              </a:ext>
            </a:extLst>
          </p:cNvPr>
          <p:cNvPicPr>
            <a:picLocks noChangeAspect="1"/>
          </p:cNvPicPr>
          <p:nvPr/>
        </p:nvPicPr>
        <p:blipFill>
          <a:blip r:embed="rId4"/>
          <a:stretch>
            <a:fillRect/>
          </a:stretch>
        </p:blipFill>
        <p:spPr>
          <a:xfrm>
            <a:off x="6446540" y="1353549"/>
            <a:ext cx="3596640" cy="4457653"/>
          </a:xfrm>
          <a:prstGeom prst="rect">
            <a:avLst/>
          </a:prstGeom>
        </p:spPr>
      </p:pic>
      <p:sp>
        <p:nvSpPr>
          <p:cNvPr id="3" name="Rectangle 2"/>
          <p:cNvSpPr/>
          <p:nvPr/>
        </p:nvSpPr>
        <p:spPr>
          <a:xfrm>
            <a:off x="8491372" y="6488668"/>
            <a:ext cx="3841693" cy="369332"/>
          </a:xfrm>
          <a:prstGeom prst="rect">
            <a:avLst/>
          </a:prstGeom>
        </p:spPr>
        <p:txBody>
          <a:bodyPr wrap="none">
            <a:spAutoFit/>
          </a:bodyPr>
          <a:lstStyle/>
          <a:p>
            <a:pPr lvl="0">
              <a:defRPr/>
            </a:pPr>
            <a:r>
              <a:rPr lang="en-US" dirty="0" smtClean="0">
                <a:solidFill>
                  <a:schemeClr val="bg1"/>
                </a:solidFill>
              </a:rPr>
              <a:t>(National </a:t>
            </a:r>
            <a:r>
              <a:rPr lang="en-US" dirty="0">
                <a:solidFill>
                  <a:schemeClr val="bg1"/>
                </a:solidFill>
              </a:rPr>
              <a:t>Alliance for Caregiving, </a:t>
            </a:r>
            <a:r>
              <a:rPr lang="en-US" dirty="0" smtClean="0">
                <a:solidFill>
                  <a:schemeClr val="bg1"/>
                </a:solidFill>
              </a:rPr>
              <a:t>2010)</a:t>
            </a:r>
            <a:endParaRPr lang="en-US" dirty="0">
              <a:solidFill>
                <a:schemeClr val="bg1"/>
              </a:solidFill>
            </a:endParaRPr>
          </a:p>
        </p:txBody>
      </p:sp>
    </p:spTree>
    <p:extLst>
      <p:ext uri="{BB962C8B-B14F-4D97-AF65-F5344CB8AC3E}">
        <p14:creationId xmlns:p14="http://schemas.microsoft.com/office/powerpoint/2010/main" val="52736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BFCB45C-CB92-4506-A5BA-7E8031116CD0}"/>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Uniqueness of caregivers to servicemembers</a:t>
            </a:r>
          </a:p>
        </p:txBody>
      </p:sp>
      <p:graphicFrame>
        <p:nvGraphicFramePr>
          <p:cNvPr id="5" name="Content Placeholder 2">
            <a:extLst>
              <a:ext uri="{FF2B5EF4-FFF2-40B4-BE49-F238E27FC236}">
                <a16:creationId xmlns:a16="http://schemas.microsoft.com/office/drawing/2014/main" xmlns="" id="{40A617FD-1B2E-4B8D-BEBA-0F5C90D16099}"/>
              </a:ext>
            </a:extLst>
          </p:cNvPr>
          <p:cNvGraphicFramePr>
            <a:graphicFrameLocks noGrp="1"/>
          </p:cNvGraphicFramePr>
          <p:nvPr>
            <p:ph idx="1"/>
            <p:extLst>
              <p:ext uri="{D42A27DB-BD31-4B8C-83A1-F6EECF244321}">
                <p14:modId xmlns:p14="http://schemas.microsoft.com/office/powerpoint/2010/main" val="3684860554"/>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10047887" y="6488668"/>
            <a:ext cx="2144113" cy="369332"/>
          </a:xfrm>
          <a:prstGeom prst="rect">
            <a:avLst/>
          </a:prstGeom>
        </p:spPr>
        <p:txBody>
          <a:bodyPr wrap="none">
            <a:spAutoFit/>
          </a:bodyPr>
          <a:lstStyle/>
          <a:p>
            <a:r>
              <a:rPr lang="en-US" dirty="0" smtClean="0"/>
              <a:t>(</a:t>
            </a:r>
            <a:r>
              <a:rPr lang="en-US" dirty="0" err="1" smtClean="0"/>
              <a:t>Carlozzi</a:t>
            </a:r>
            <a:r>
              <a:rPr lang="en-US" dirty="0" smtClean="0"/>
              <a:t> </a:t>
            </a:r>
            <a:r>
              <a:rPr lang="en-US" dirty="0"/>
              <a:t>et al., </a:t>
            </a:r>
            <a:r>
              <a:rPr lang="en-US" dirty="0" smtClean="0"/>
              <a:t>2016)</a:t>
            </a:r>
            <a:endParaRPr lang="en-US" dirty="0"/>
          </a:p>
        </p:txBody>
      </p:sp>
    </p:spTree>
    <p:extLst>
      <p:ext uri="{BB962C8B-B14F-4D97-AF65-F5344CB8AC3E}">
        <p14:creationId xmlns:p14="http://schemas.microsoft.com/office/powerpoint/2010/main" val="350325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8D268B7-9A74-4740-9A3F-99B4674F2E7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F91681FA-BA25-41E0-A4F0-C923C557870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C933EBAC-977A-4A6E-8E28-CAB1F047893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4CA81263-1B8E-4812-B897-4874FFB150C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5041749-06FB-4CF8-8039-3DE3C1FB6168}"/>
              </a:ext>
            </a:extLst>
          </p:cNvPr>
          <p:cNvSpPr>
            <a:spLocks noGrp="1"/>
          </p:cNvSpPr>
          <p:nvPr>
            <p:ph type="title"/>
          </p:nvPr>
        </p:nvSpPr>
        <p:spPr>
          <a:xfrm>
            <a:off x="863029" y="1012004"/>
            <a:ext cx="3416158" cy="4795408"/>
          </a:xfrm>
        </p:spPr>
        <p:txBody>
          <a:bodyPr>
            <a:normAutofit/>
          </a:bodyPr>
          <a:lstStyle/>
          <a:p>
            <a:r>
              <a:rPr lang="en-US">
                <a:solidFill>
                  <a:srgbClr val="FFFFFF"/>
                </a:solidFill>
              </a:rPr>
              <a:t>Caregiver unmet needs after a TBI</a:t>
            </a:r>
          </a:p>
        </p:txBody>
      </p:sp>
      <p:graphicFrame>
        <p:nvGraphicFramePr>
          <p:cNvPr id="5" name="Content Placeholder 2">
            <a:extLst>
              <a:ext uri="{FF2B5EF4-FFF2-40B4-BE49-F238E27FC236}">
                <a16:creationId xmlns:a16="http://schemas.microsoft.com/office/drawing/2014/main" xmlns="" id="{504BE9A1-B87D-4F10-B426-8B9D59CD3F81}"/>
              </a:ext>
            </a:extLst>
          </p:cNvPr>
          <p:cNvGraphicFramePr>
            <a:graphicFrameLocks noGrp="1"/>
          </p:cNvGraphicFramePr>
          <p:nvPr>
            <p:ph idx="1"/>
            <p:extLst>
              <p:ext uri="{D42A27DB-BD31-4B8C-83A1-F6EECF244321}">
                <p14:modId xmlns:p14="http://schemas.microsoft.com/office/powerpoint/2010/main" val="254616189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0095592" y="6488668"/>
            <a:ext cx="2096408" cy="369332"/>
          </a:xfrm>
          <a:prstGeom prst="rect">
            <a:avLst/>
          </a:prstGeom>
        </p:spPr>
        <p:txBody>
          <a:bodyPr wrap="none">
            <a:spAutoFit/>
          </a:bodyPr>
          <a:lstStyle/>
          <a:p>
            <a:r>
              <a:rPr lang="en-US" dirty="0">
                <a:solidFill>
                  <a:schemeClr val="bg1"/>
                </a:solidFill>
              </a:rPr>
              <a:t>(</a:t>
            </a:r>
            <a:r>
              <a:rPr lang="en-US" dirty="0" err="1">
                <a:solidFill>
                  <a:schemeClr val="bg1"/>
                </a:solidFill>
              </a:rPr>
              <a:t>Brickell</a:t>
            </a:r>
            <a:r>
              <a:rPr lang="en-US" dirty="0">
                <a:solidFill>
                  <a:schemeClr val="bg1"/>
                </a:solidFill>
              </a:rPr>
              <a:t> et al., 2019)</a:t>
            </a:r>
          </a:p>
        </p:txBody>
      </p:sp>
    </p:spTree>
    <p:extLst>
      <p:ext uri="{BB962C8B-B14F-4D97-AF65-F5344CB8AC3E}">
        <p14:creationId xmlns:p14="http://schemas.microsoft.com/office/powerpoint/2010/main" val="178735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285FAEC-A12D-424F-951D-A3CD2C9D572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F42F387A-21C3-44F6-8329-946F234468D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EC808336-3479-4896-ABCB-68A1BF00F6C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AAFC8541-7A9F-4C53-A6A8-12ECBB200F0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E25F8AC8-B3CE-48F2-89A3-8A57985A4EB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FD36F9AE-5C1D-489A-9D55-18AFD9F5BAB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2B27746B-B4AC-4D3C-B773-9360A995D29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5442BB44-0DC1-412A-A834-FD25479C656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B1455FB2-0DBD-4307-B869-114F2C69D4A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BFA2946A-E418-4829-B75F-905D329B0A0C}"/>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842DAE64-6489-4566-AEDA-DF4C7B5461BC}"/>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57E945D6-D44E-4848-BF7E-2A8E3075CF5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AE28A194-B6C0-4D10-B8EE-2A94E2BADD91}"/>
              </a:ext>
            </a:extLst>
          </p:cNvPr>
          <p:cNvSpPr>
            <a:spLocks noGrp="1"/>
          </p:cNvSpPr>
          <p:nvPr>
            <p:ph type="title"/>
          </p:nvPr>
        </p:nvSpPr>
        <p:spPr>
          <a:xfrm>
            <a:off x="1179226" y="826680"/>
            <a:ext cx="9833548" cy="1325563"/>
          </a:xfrm>
        </p:spPr>
        <p:txBody>
          <a:bodyPr>
            <a:normAutofit/>
          </a:bodyPr>
          <a:lstStyle/>
          <a:p>
            <a:pPr algn="ctr"/>
            <a:r>
              <a:rPr lang="en-US" sz="4000" dirty="0">
                <a:solidFill>
                  <a:schemeClr val="bg1"/>
                </a:solidFill>
              </a:rPr>
              <a:t>Experiences of caregivers</a:t>
            </a:r>
            <a:endParaRPr lang="en-US" sz="4000" dirty="0">
              <a:solidFill>
                <a:srgbClr val="FFFFFF"/>
              </a:solidFill>
            </a:endParaRPr>
          </a:p>
        </p:txBody>
      </p:sp>
      <p:graphicFrame>
        <p:nvGraphicFramePr>
          <p:cNvPr id="6" name="Content Placeholder 2">
            <a:extLst>
              <a:ext uri="{FF2B5EF4-FFF2-40B4-BE49-F238E27FC236}">
                <a16:creationId xmlns:a16="http://schemas.microsoft.com/office/drawing/2014/main" xmlns="" id="{3EE1731C-3E20-436D-B0F5-F29575CDFC56}"/>
              </a:ext>
            </a:extLst>
          </p:cNvPr>
          <p:cNvGraphicFramePr>
            <a:graphicFrameLocks noGrp="1"/>
          </p:cNvGraphicFramePr>
          <p:nvPr>
            <p:ph idx="1"/>
            <p:extLst>
              <p:ext uri="{D42A27DB-BD31-4B8C-83A1-F6EECF244321}">
                <p14:modId xmlns:p14="http://schemas.microsoft.com/office/powerpoint/2010/main" val="3205613049"/>
              </p:ext>
            </p:extLst>
          </p:nvPr>
        </p:nvGraphicFramePr>
        <p:xfrm>
          <a:off x="355601" y="2899955"/>
          <a:ext cx="11480493" cy="3779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981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A98EEAF-784D-4DF2-8858-218C21A5956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A312D699-FD9D-4BAD-AE16-F5CB7A495FC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19DC28C4-A04A-479E-9F06-907274A8FEC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9D5277D-0439-4877-B261-BD84B661DA1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AE28A194-B6C0-4D10-B8EE-2A94E2BADD91}"/>
              </a:ext>
            </a:extLst>
          </p:cNvPr>
          <p:cNvSpPr>
            <a:spLocks noGrp="1"/>
          </p:cNvSpPr>
          <p:nvPr>
            <p:ph type="title"/>
          </p:nvPr>
        </p:nvSpPr>
        <p:spPr>
          <a:xfrm>
            <a:off x="1179226" y="826680"/>
            <a:ext cx="9833548" cy="1325563"/>
          </a:xfrm>
        </p:spPr>
        <p:txBody>
          <a:bodyPr>
            <a:normAutofit/>
          </a:bodyPr>
          <a:lstStyle/>
          <a:p>
            <a:pPr algn="ctr"/>
            <a:r>
              <a:rPr lang="en-US" sz="4000" dirty="0">
                <a:solidFill>
                  <a:schemeClr val="bg1"/>
                </a:solidFill>
              </a:rPr>
              <a:t>Experiences of caregivers</a:t>
            </a:r>
          </a:p>
        </p:txBody>
      </p:sp>
      <p:graphicFrame>
        <p:nvGraphicFramePr>
          <p:cNvPr id="6" name="Content Placeholder 2">
            <a:extLst>
              <a:ext uri="{FF2B5EF4-FFF2-40B4-BE49-F238E27FC236}">
                <a16:creationId xmlns:a16="http://schemas.microsoft.com/office/drawing/2014/main" xmlns="" id="{3EE1731C-3E20-436D-B0F5-F29575CDFC56}"/>
              </a:ext>
            </a:extLst>
          </p:cNvPr>
          <p:cNvGraphicFramePr>
            <a:graphicFrameLocks noGrp="1"/>
          </p:cNvGraphicFramePr>
          <p:nvPr>
            <p:ph idx="1"/>
            <p:extLst>
              <p:ext uri="{D42A27DB-BD31-4B8C-83A1-F6EECF244321}">
                <p14:modId xmlns:p14="http://schemas.microsoft.com/office/powerpoint/2010/main" val="2199640689"/>
              </p:ext>
            </p:extLst>
          </p:nvPr>
        </p:nvGraphicFramePr>
        <p:xfrm>
          <a:off x="355601" y="2899956"/>
          <a:ext cx="11480494" cy="33550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8264963" y="6488668"/>
            <a:ext cx="3927037" cy="369332"/>
          </a:xfrm>
          <a:prstGeom prst="rect">
            <a:avLst/>
          </a:prstGeom>
        </p:spPr>
        <p:txBody>
          <a:bodyPr wrap="none">
            <a:spAutoFit/>
          </a:bodyPr>
          <a:lstStyle/>
          <a:p>
            <a:pPr lvl="0">
              <a:defRPr/>
            </a:pPr>
            <a:r>
              <a:rPr lang="en-US" dirty="0"/>
              <a:t>(</a:t>
            </a:r>
            <a:r>
              <a:rPr lang="en-US" dirty="0" err="1"/>
              <a:t>Carlozzi</a:t>
            </a:r>
            <a:r>
              <a:rPr lang="en-US" dirty="0"/>
              <a:t> et al., 2016; </a:t>
            </a:r>
            <a:r>
              <a:rPr lang="en-US" dirty="0" err="1"/>
              <a:t>Saban</a:t>
            </a:r>
            <a:r>
              <a:rPr lang="en-US" dirty="0"/>
              <a:t> et al., 2016)</a:t>
            </a:r>
          </a:p>
        </p:txBody>
      </p:sp>
    </p:spTree>
    <p:extLst>
      <p:ext uri="{BB962C8B-B14F-4D97-AF65-F5344CB8AC3E}">
        <p14:creationId xmlns:p14="http://schemas.microsoft.com/office/powerpoint/2010/main" val="302919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A98EEAF-784D-4DF2-8858-218C21A5956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AE03D63-248B-4525-863E-B7E062A3189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E4534E90-B0C2-451B-A4B1-184D64919E7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E6669F03-7290-4965-8B00-52D4D278250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CD94996-07F1-4289-A439-9E1DF964CFB3}"/>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Impact on military TBI survivor caregivers</a:t>
            </a:r>
          </a:p>
        </p:txBody>
      </p:sp>
      <p:graphicFrame>
        <p:nvGraphicFramePr>
          <p:cNvPr id="5" name="Content Placeholder 2">
            <a:extLst>
              <a:ext uri="{FF2B5EF4-FFF2-40B4-BE49-F238E27FC236}">
                <a16:creationId xmlns:a16="http://schemas.microsoft.com/office/drawing/2014/main" xmlns="" id="{077086E3-E1AE-4C6C-BD3E-EFCA33EE0C4B}"/>
              </a:ext>
            </a:extLst>
          </p:cNvPr>
          <p:cNvGraphicFramePr>
            <a:graphicFrameLocks noGrp="1"/>
          </p:cNvGraphicFramePr>
          <p:nvPr>
            <p:ph idx="1"/>
            <p:extLst>
              <p:ext uri="{D42A27DB-BD31-4B8C-83A1-F6EECF244321}">
                <p14:modId xmlns:p14="http://schemas.microsoft.com/office/powerpoint/2010/main" val="3640203824"/>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498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936ABA5-11A3-485E-9EF4-9C56435B24B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A9953876-0670-45C3-AE44-C8096DBB35E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42C50BCC-B8CE-4122-A8FE-E9719E0F731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F76E0DB9-AB1B-4F83-8D8D-38B2D0D859D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A80F454F-41F2-4351-8F69-112A1A14544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132817B1-74C1-4C03-B032-46E1B4E624D4}"/>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A494E165-ABC4-4DA1-BF69-AAD4EF94185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B57A8860-DFC3-4739-A919-5AF7997B0F3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AED75E9-33E9-41D4-BBE3-E1003DF41DDF}"/>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Social health</a:t>
            </a:r>
          </a:p>
        </p:txBody>
      </p:sp>
      <p:graphicFrame>
        <p:nvGraphicFramePr>
          <p:cNvPr id="5" name="Content Placeholder 2">
            <a:extLst>
              <a:ext uri="{FF2B5EF4-FFF2-40B4-BE49-F238E27FC236}">
                <a16:creationId xmlns:a16="http://schemas.microsoft.com/office/drawing/2014/main" xmlns="" id="{83637A74-F064-4C73-BAB1-C5D100B03250}"/>
              </a:ext>
            </a:extLst>
          </p:cNvPr>
          <p:cNvGraphicFramePr>
            <a:graphicFrameLocks noGrp="1"/>
          </p:cNvGraphicFramePr>
          <p:nvPr>
            <p:ph idx="1"/>
            <p:extLst>
              <p:ext uri="{D42A27DB-BD31-4B8C-83A1-F6EECF244321}">
                <p14:modId xmlns:p14="http://schemas.microsoft.com/office/powerpoint/2010/main" val="1496522782"/>
              </p:ext>
            </p:extLst>
          </p:nvPr>
        </p:nvGraphicFramePr>
        <p:xfrm>
          <a:off x="1036319" y="2899956"/>
          <a:ext cx="10334045" cy="34743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10047887" y="6488668"/>
            <a:ext cx="2144113" cy="369332"/>
          </a:xfrm>
          <a:prstGeom prst="rect">
            <a:avLst/>
          </a:prstGeom>
        </p:spPr>
        <p:txBody>
          <a:bodyPr wrap="none">
            <a:spAutoFit/>
          </a:bodyPr>
          <a:lstStyle/>
          <a:p>
            <a:pPr lvl="0">
              <a:defRPr/>
            </a:pPr>
            <a:r>
              <a:rPr lang="en-US" dirty="0"/>
              <a:t>(</a:t>
            </a:r>
            <a:r>
              <a:rPr lang="en-US" dirty="0" err="1"/>
              <a:t>Carlozzi</a:t>
            </a:r>
            <a:r>
              <a:rPr lang="en-US" dirty="0"/>
              <a:t> et al., 2016)</a:t>
            </a:r>
          </a:p>
        </p:txBody>
      </p:sp>
    </p:spTree>
    <p:extLst>
      <p:ext uri="{BB962C8B-B14F-4D97-AF65-F5344CB8AC3E}">
        <p14:creationId xmlns:p14="http://schemas.microsoft.com/office/powerpoint/2010/main" val="73938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43A675C-3EA3-4D07-8D38-248999AB716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960EAA15-F559-4853-BECD-CFC15328F18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A156301A-7583-469F-87B8-C33AAAB10BC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08590C7E-FCBF-493E-8700-F643B61E3BD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825625"/>
            <a:ext cx="10515600" cy="3954689"/>
          </a:xfrm>
        </p:spPr>
        <p:txBody>
          <a:bodyPr>
            <a:normAutofit fontScale="92500" lnSpcReduction="20000"/>
          </a:bodyPr>
          <a:lstStyle/>
          <a:p>
            <a:r>
              <a:rPr lang="en-US" dirty="0"/>
              <a:t>My background</a:t>
            </a:r>
          </a:p>
          <a:p>
            <a:r>
              <a:rPr lang="en-US" dirty="0"/>
              <a:t>Objectives</a:t>
            </a:r>
          </a:p>
          <a:p>
            <a:r>
              <a:rPr lang="en-US" dirty="0"/>
              <a:t>Seminar topics:</a:t>
            </a:r>
          </a:p>
          <a:p>
            <a:pPr lvl="1"/>
            <a:r>
              <a:rPr lang="en-US" dirty="0"/>
              <a:t>Military TBI</a:t>
            </a:r>
          </a:p>
          <a:p>
            <a:pPr lvl="1"/>
            <a:r>
              <a:rPr lang="en-US" dirty="0"/>
              <a:t>Veterans experience with TBI</a:t>
            </a:r>
          </a:p>
          <a:p>
            <a:pPr lvl="1"/>
            <a:r>
              <a:rPr lang="en-US" dirty="0"/>
              <a:t>TBI and substance abuse with veterans</a:t>
            </a:r>
          </a:p>
          <a:p>
            <a:pPr lvl="1"/>
            <a:r>
              <a:rPr lang="en-US" dirty="0"/>
              <a:t>Caregivers for TBI veterans survivors</a:t>
            </a:r>
          </a:p>
          <a:p>
            <a:r>
              <a:rPr lang="en-US" dirty="0"/>
              <a:t>Resources</a:t>
            </a:r>
          </a:p>
          <a:p>
            <a:r>
              <a:rPr lang="en-US" dirty="0"/>
              <a:t>References</a:t>
            </a:r>
          </a:p>
          <a:p>
            <a:r>
              <a:rPr lang="en-US" dirty="0"/>
              <a:t>Questions</a:t>
            </a:r>
          </a:p>
        </p:txBody>
      </p:sp>
    </p:spTree>
    <p:extLst>
      <p:ext uri="{BB962C8B-B14F-4D97-AF65-F5344CB8AC3E}">
        <p14:creationId xmlns:p14="http://schemas.microsoft.com/office/powerpoint/2010/main" val="182793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AED75E9-33E9-41D4-BBE3-E1003DF41DDF}"/>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Emotional health</a:t>
            </a:r>
          </a:p>
        </p:txBody>
      </p:sp>
      <p:graphicFrame>
        <p:nvGraphicFramePr>
          <p:cNvPr id="5" name="Content Placeholder 2">
            <a:extLst>
              <a:ext uri="{FF2B5EF4-FFF2-40B4-BE49-F238E27FC236}">
                <a16:creationId xmlns:a16="http://schemas.microsoft.com/office/drawing/2014/main" xmlns="" id="{83637A74-F064-4C73-BAB1-C5D100B03250}"/>
              </a:ext>
            </a:extLst>
          </p:cNvPr>
          <p:cNvGraphicFramePr>
            <a:graphicFrameLocks noGrp="1"/>
          </p:cNvGraphicFramePr>
          <p:nvPr>
            <p:ph idx="1"/>
            <p:extLst>
              <p:ext uri="{D42A27DB-BD31-4B8C-83A1-F6EECF244321}">
                <p14:modId xmlns:p14="http://schemas.microsoft.com/office/powerpoint/2010/main" val="3042536640"/>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10047887" y="6488668"/>
            <a:ext cx="2144113" cy="369332"/>
          </a:xfrm>
          <a:prstGeom prst="rect">
            <a:avLst/>
          </a:prstGeom>
        </p:spPr>
        <p:txBody>
          <a:bodyPr wrap="none">
            <a:spAutoFit/>
          </a:bodyPr>
          <a:lstStyle/>
          <a:p>
            <a:pPr lvl="0">
              <a:defRPr/>
            </a:pPr>
            <a:r>
              <a:rPr lang="en-US" dirty="0"/>
              <a:t>(</a:t>
            </a:r>
            <a:r>
              <a:rPr lang="en-US" dirty="0" err="1"/>
              <a:t>Carlozzi</a:t>
            </a:r>
            <a:r>
              <a:rPr lang="en-US" dirty="0"/>
              <a:t> et al., 2016)</a:t>
            </a:r>
          </a:p>
        </p:txBody>
      </p:sp>
    </p:spTree>
    <p:extLst>
      <p:ext uri="{BB962C8B-B14F-4D97-AF65-F5344CB8AC3E}">
        <p14:creationId xmlns:p14="http://schemas.microsoft.com/office/powerpoint/2010/main" val="295580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43A675C-3EA3-4D07-8D38-248999AB716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960EAA15-F559-4853-BECD-CFC15328F18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F9AFFCF5-19CB-4673-BB6D-736575C1D9B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D1F04842-3FC2-4F26-90FC-76AEA22ADD7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AED75E9-33E9-41D4-BBE3-E1003DF41DDF}"/>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Physical/medical health</a:t>
            </a:r>
          </a:p>
        </p:txBody>
      </p:sp>
      <p:graphicFrame>
        <p:nvGraphicFramePr>
          <p:cNvPr id="5" name="Content Placeholder 2">
            <a:extLst>
              <a:ext uri="{FF2B5EF4-FFF2-40B4-BE49-F238E27FC236}">
                <a16:creationId xmlns:a16="http://schemas.microsoft.com/office/drawing/2014/main" xmlns="" id="{83637A74-F064-4C73-BAB1-C5D100B03250}"/>
              </a:ext>
            </a:extLst>
          </p:cNvPr>
          <p:cNvGraphicFramePr>
            <a:graphicFrameLocks noGrp="1"/>
          </p:cNvGraphicFramePr>
          <p:nvPr>
            <p:ph idx="1"/>
            <p:extLst>
              <p:ext uri="{D42A27DB-BD31-4B8C-83A1-F6EECF244321}">
                <p14:modId xmlns:p14="http://schemas.microsoft.com/office/powerpoint/2010/main" val="3390272201"/>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10047887" y="6488668"/>
            <a:ext cx="2144113" cy="369332"/>
          </a:xfrm>
          <a:prstGeom prst="rect">
            <a:avLst/>
          </a:prstGeom>
        </p:spPr>
        <p:txBody>
          <a:bodyPr wrap="none">
            <a:spAutoFit/>
          </a:bodyPr>
          <a:lstStyle/>
          <a:p>
            <a:pPr lvl="0">
              <a:defRPr/>
            </a:pPr>
            <a:r>
              <a:rPr lang="en-US" dirty="0"/>
              <a:t>(</a:t>
            </a:r>
            <a:r>
              <a:rPr lang="en-US" dirty="0" err="1"/>
              <a:t>Carlozzi</a:t>
            </a:r>
            <a:r>
              <a:rPr lang="en-US" dirty="0"/>
              <a:t> et al., 2016)</a:t>
            </a:r>
          </a:p>
        </p:txBody>
      </p:sp>
    </p:spTree>
    <p:extLst>
      <p:ext uri="{BB962C8B-B14F-4D97-AF65-F5344CB8AC3E}">
        <p14:creationId xmlns:p14="http://schemas.microsoft.com/office/powerpoint/2010/main" val="138266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E3E4E0D-668A-48E2-8E53-7DC2EB3E757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B2289626-5418-49CF-B22D-8A8F8D1112A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AED75E9-33E9-41D4-BBE3-E1003DF41DDF}"/>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Physical/medical health</a:t>
            </a:r>
          </a:p>
        </p:txBody>
      </p:sp>
      <p:graphicFrame>
        <p:nvGraphicFramePr>
          <p:cNvPr id="5" name="Content Placeholder 2">
            <a:extLst>
              <a:ext uri="{FF2B5EF4-FFF2-40B4-BE49-F238E27FC236}">
                <a16:creationId xmlns:a16="http://schemas.microsoft.com/office/drawing/2014/main" xmlns="" id="{83637A74-F064-4C73-BAB1-C5D100B03250}"/>
              </a:ext>
            </a:extLst>
          </p:cNvPr>
          <p:cNvGraphicFramePr>
            <a:graphicFrameLocks noGrp="1"/>
          </p:cNvGraphicFramePr>
          <p:nvPr>
            <p:ph idx="1"/>
            <p:extLst>
              <p:ext uri="{D42A27DB-BD31-4B8C-83A1-F6EECF244321}">
                <p14:modId xmlns:p14="http://schemas.microsoft.com/office/powerpoint/2010/main" val="1802529190"/>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10047887" y="6488668"/>
            <a:ext cx="2144113" cy="369332"/>
          </a:xfrm>
          <a:prstGeom prst="rect">
            <a:avLst/>
          </a:prstGeom>
        </p:spPr>
        <p:txBody>
          <a:bodyPr wrap="none">
            <a:spAutoFit/>
          </a:bodyPr>
          <a:lstStyle/>
          <a:p>
            <a:pPr lvl="0">
              <a:defRPr/>
            </a:pPr>
            <a:r>
              <a:rPr lang="en-US" dirty="0"/>
              <a:t>(</a:t>
            </a:r>
            <a:r>
              <a:rPr lang="en-US" dirty="0" err="1"/>
              <a:t>Carlozzi</a:t>
            </a:r>
            <a:r>
              <a:rPr lang="en-US" dirty="0"/>
              <a:t> et al., 2016)</a:t>
            </a:r>
          </a:p>
        </p:txBody>
      </p:sp>
    </p:spTree>
    <p:extLst>
      <p:ext uri="{BB962C8B-B14F-4D97-AF65-F5344CB8AC3E}">
        <p14:creationId xmlns:p14="http://schemas.microsoft.com/office/powerpoint/2010/main" val="16949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E3E4E0D-668A-48E2-8E53-7DC2EB3E757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B2289626-5418-49CF-B22D-8A8F8D1112A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900A1E6-7BF9-4CD7-AD48-19C96E5021CD}"/>
              </a:ext>
            </a:extLst>
          </p:cNvPr>
          <p:cNvSpPr>
            <a:spLocks noGrp="1"/>
          </p:cNvSpPr>
          <p:nvPr>
            <p:ph type="title"/>
          </p:nvPr>
        </p:nvSpPr>
        <p:spPr>
          <a:xfrm>
            <a:off x="831851" y="1683613"/>
            <a:ext cx="10515600" cy="2852737"/>
          </a:xfrm>
        </p:spPr>
        <p:txBody>
          <a:bodyPr/>
          <a:lstStyle/>
          <a:p>
            <a:r>
              <a:rPr lang="en-US" dirty="0"/>
              <a:t>Resources</a:t>
            </a:r>
          </a:p>
        </p:txBody>
      </p:sp>
      <p:sp>
        <p:nvSpPr>
          <p:cNvPr id="5" name="Text Placeholder 4">
            <a:extLst>
              <a:ext uri="{FF2B5EF4-FFF2-40B4-BE49-F238E27FC236}">
                <a16:creationId xmlns:a16="http://schemas.microsoft.com/office/drawing/2014/main" xmlns="" id="{D01EF033-E219-4639-9721-5C15600587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84305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resources</a:t>
            </a:r>
          </a:p>
        </p:txBody>
      </p:sp>
      <p:sp>
        <p:nvSpPr>
          <p:cNvPr id="3" name="Content Placeholder 2"/>
          <p:cNvSpPr>
            <a:spLocks noGrp="1"/>
          </p:cNvSpPr>
          <p:nvPr>
            <p:ph idx="1"/>
          </p:nvPr>
        </p:nvSpPr>
        <p:spPr/>
        <p:txBody>
          <a:bodyPr/>
          <a:lstStyle/>
          <a:p>
            <a:r>
              <a:rPr lang="en-US" dirty="0"/>
              <a:t>RealWarriors.net: 24/7 Live Chat: realwarriors.net/</a:t>
            </a:r>
            <a:r>
              <a:rPr lang="en-US" dirty="0" err="1"/>
              <a:t>livechat</a:t>
            </a:r>
            <a:endParaRPr lang="en-US" dirty="0"/>
          </a:p>
          <a:p>
            <a:r>
              <a:rPr lang="en-US" dirty="0"/>
              <a:t>Military Crisis Line for crisis intervention: 800-273-8255, press 1</a:t>
            </a:r>
          </a:p>
          <a:p>
            <a:r>
              <a:rPr lang="en-US" dirty="0"/>
              <a:t>Psychological Health Resource Center: 866-966-1020</a:t>
            </a:r>
          </a:p>
          <a:p>
            <a:r>
              <a:rPr lang="en-US" dirty="0"/>
              <a:t>National Suicide Prevention Lifeline: at 1-800-273-8255 (TALK)</a:t>
            </a:r>
          </a:p>
          <a:p>
            <a:endParaRPr lang="en-US" dirty="0"/>
          </a:p>
        </p:txBody>
      </p:sp>
    </p:spTree>
    <p:extLst>
      <p:ext uri="{BB962C8B-B14F-4D97-AF65-F5344CB8AC3E}">
        <p14:creationId xmlns:p14="http://schemas.microsoft.com/office/powerpoint/2010/main" val="252458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5" name="Content Placeholder 4">
            <a:extLst>
              <a:ext uri="{FF2B5EF4-FFF2-40B4-BE49-F238E27FC236}">
                <a16:creationId xmlns:a16="http://schemas.microsoft.com/office/drawing/2014/main" xmlns="" id="{29C8ABFD-E23C-444E-8983-7DA42C35E1E2}"/>
              </a:ext>
            </a:extLst>
          </p:cNvPr>
          <p:cNvSpPr>
            <a:spLocks noGrp="1"/>
          </p:cNvSpPr>
          <p:nvPr>
            <p:ph idx="1"/>
          </p:nvPr>
        </p:nvSpPr>
        <p:spPr/>
        <p:txBody>
          <a:bodyPr/>
          <a:lstStyle/>
          <a:p>
            <a:r>
              <a:rPr lang="en-US" dirty="0"/>
              <a:t>WVU Center for Excellence in Disabilities</a:t>
            </a:r>
          </a:p>
          <a:p>
            <a:r>
              <a:rPr lang="en-US" dirty="0"/>
              <a:t>Brain Injury Association of America </a:t>
            </a:r>
          </a:p>
          <a:p>
            <a:r>
              <a:rPr lang="en-US" dirty="0"/>
              <a:t>Defense and Veterans Brain Injury Center </a:t>
            </a:r>
          </a:p>
          <a:p>
            <a:r>
              <a:rPr lang="en-US" dirty="0"/>
              <a:t>National Association of State Head Injury Administrators </a:t>
            </a:r>
          </a:p>
          <a:p>
            <a:r>
              <a:rPr lang="en-US" dirty="0"/>
              <a:t>North American Brain Injury Society </a:t>
            </a:r>
          </a:p>
          <a:p>
            <a:r>
              <a:rPr lang="en-US" dirty="0"/>
              <a:t>Traumatic Brain Injury Technical Assistance Center</a:t>
            </a:r>
          </a:p>
          <a:p>
            <a:r>
              <a:rPr lang="en-US" dirty="0"/>
              <a:t>Department of Veterans Affairs</a:t>
            </a:r>
          </a:p>
          <a:p>
            <a:r>
              <a:rPr lang="en-US" dirty="0"/>
              <a:t>Wounded Warrior Project</a:t>
            </a:r>
          </a:p>
        </p:txBody>
      </p:sp>
    </p:spTree>
    <p:extLst>
      <p:ext uri="{BB962C8B-B14F-4D97-AF65-F5344CB8AC3E}">
        <p14:creationId xmlns:p14="http://schemas.microsoft.com/office/powerpoint/2010/main" val="20422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CBAB2E6-93E1-4FC7-AF2C-7AD66BFD2916}"/>
              </a:ext>
            </a:extLst>
          </p:cNvPr>
          <p:cNvSpPr>
            <a:spLocks noGrp="1"/>
          </p:cNvSpPr>
          <p:nvPr>
            <p:ph type="title"/>
          </p:nvPr>
        </p:nvSpPr>
        <p:spPr/>
        <p:txBody>
          <a:bodyPr/>
          <a:lstStyle/>
          <a:p>
            <a:r>
              <a:rPr lang="en-US" dirty="0"/>
              <a:t>References</a:t>
            </a:r>
          </a:p>
        </p:txBody>
      </p:sp>
      <p:sp>
        <p:nvSpPr>
          <p:cNvPr id="5" name="Text Placeholder 4">
            <a:extLst>
              <a:ext uri="{FF2B5EF4-FFF2-40B4-BE49-F238E27FC236}">
                <a16:creationId xmlns:a16="http://schemas.microsoft.com/office/drawing/2014/main" xmlns="" id="{6F249C86-B62C-466A-B472-EB354307F53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99163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F116EE33-62F0-40CA-AF1A-44C0EDF7CB6E}"/>
              </a:ext>
            </a:extLst>
          </p:cNvPr>
          <p:cNvSpPr>
            <a:spLocks noGrp="1"/>
          </p:cNvSpPr>
          <p:nvPr>
            <p:ph idx="1"/>
          </p:nvPr>
        </p:nvSpPr>
        <p:spPr>
          <a:xfrm>
            <a:off x="326571" y="130629"/>
            <a:ext cx="11429999" cy="5623560"/>
          </a:xfrm>
        </p:spPr>
        <p:txBody>
          <a:bodyPr>
            <a:normAutofit fontScale="62500" lnSpcReduction="20000"/>
          </a:bodyPr>
          <a:lstStyle/>
          <a:p>
            <a:pPr marL="457200" indent="-457200">
              <a:buNone/>
            </a:pPr>
            <a:r>
              <a:rPr lang="en-US" sz="2900" dirty="0"/>
              <a:t>Brickell, T. A., </a:t>
            </a:r>
            <a:r>
              <a:rPr lang="en-US" sz="2900" dirty="0" err="1"/>
              <a:t>Lippa</a:t>
            </a:r>
            <a:r>
              <a:rPr lang="en-US" sz="2900" dirty="0"/>
              <a:t>, S. M., French, L. M., Gartner, R. L., Driscoll, A. E., Wright, M. M., &amp; Lange, R. T. (2019). Service needs and health outcomes among caregivers of service members and veterans following TBI. </a:t>
            </a:r>
            <a:r>
              <a:rPr lang="en-US" sz="2900" i="1" dirty="0"/>
              <a:t>Rehabilitation Psychology, 64</a:t>
            </a:r>
            <a:r>
              <a:rPr lang="en-US" sz="2900" dirty="0"/>
              <a:t>(1), 72-86. doi:10.1037/rep0000249</a:t>
            </a:r>
          </a:p>
          <a:p>
            <a:pPr marL="457200" indent="-457200">
              <a:buNone/>
            </a:pPr>
            <a:r>
              <a:rPr lang="en-US" sz="2900" dirty="0" err="1" smtClean="0"/>
              <a:t>Carlozzi</a:t>
            </a:r>
            <a:r>
              <a:rPr lang="en-US" sz="2900" dirty="0"/>
              <a:t>, N. E., Brickell, T. A., French, L. M., Sander, A., Kratz, A. L., </a:t>
            </a:r>
            <a:r>
              <a:rPr lang="en-US" sz="2900" dirty="0" err="1"/>
              <a:t>Tulsky</a:t>
            </a:r>
            <a:r>
              <a:rPr lang="en-US" sz="2900" dirty="0"/>
              <a:t>, D. S., . . . Lange, R. T. (2016). Caring for our wounded warriors: A qualitative examination of health-related quality of life in caregivers of individuals with military-related traumatic brain injury. </a:t>
            </a:r>
            <a:r>
              <a:rPr lang="en-US" sz="2900" i="1" dirty="0"/>
              <a:t>Journal of Rehabilitation Research &amp; Development, 53</a:t>
            </a:r>
            <a:r>
              <a:rPr lang="en-US" sz="2900" dirty="0"/>
              <a:t>(6), 669-679. </a:t>
            </a:r>
          </a:p>
          <a:p>
            <a:pPr marL="457200" indent="-457200">
              <a:buNone/>
            </a:pPr>
            <a:r>
              <a:rPr lang="en-US" sz="2900" dirty="0" err="1"/>
              <a:t>Carlozzi</a:t>
            </a:r>
            <a:r>
              <a:rPr lang="en-US" sz="2900" dirty="0"/>
              <a:t>, N. E., Kratz, A. L., Sander, A. M., </a:t>
            </a:r>
            <a:r>
              <a:rPr lang="en-US" sz="2900" dirty="0" err="1"/>
              <a:t>Chiaravalloti</a:t>
            </a:r>
            <a:r>
              <a:rPr lang="en-US" sz="2900" dirty="0"/>
              <a:t>, N. D., Brickell, T. A., Lange, R. T., . . . </a:t>
            </a:r>
            <a:r>
              <a:rPr lang="en-US" sz="2900" dirty="0" err="1"/>
              <a:t>Tulsky</a:t>
            </a:r>
            <a:r>
              <a:rPr lang="en-US" sz="2900" dirty="0"/>
              <a:t>, D. S. (2015). Health-related quality of life in caregivers of individuals with traumatic brain injury: development of a conceptual model. </a:t>
            </a:r>
            <a:r>
              <a:rPr lang="en-US" sz="2900" i="1" dirty="0"/>
              <a:t>Archives of physical medicine and rehabilitation, 96</a:t>
            </a:r>
            <a:r>
              <a:rPr lang="en-US" sz="2900" dirty="0"/>
              <a:t>(1), 105-113. doi:10.1016/j.apmr.2014.08.021</a:t>
            </a:r>
          </a:p>
          <a:p>
            <a:pPr marL="457200" indent="-457200">
              <a:buNone/>
            </a:pPr>
            <a:r>
              <a:rPr lang="en-US" sz="2900" dirty="0" err="1"/>
              <a:t>Carlozzi</a:t>
            </a:r>
            <a:r>
              <a:rPr lang="en-US" sz="2900" dirty="0"/>
              <a:t>, N. E., Lange, R. T., French, L. M., Sander, A. M., Freedman, J., &amp; Brickell, T. A. (2018). A Latent Content Analysis of Barriers and Supports to Healthcare: Perspectives From Caregivers of Service Members and Veterans With Military-Related Traumatic Brain Injury. </a:t>
            </a:r>
            <a:r>
              <a:rPr lang="en-US" sz="2900" i="1" dirty="0"/>
              <a:t>Journal of Head Trauma Rehabilitation, 33</a:t>
            </a:r>
            <a:r>
              <a:rPr lang="en-US" sz="2900" dirty="0"/>
              <a:t>(5), 342-353. doi:10.1097/HTR.0000000000000373</a:t>
            </a:r>
          </a:p>
          <a:p>
            <a:pPr marL="457200" indent="-457200">
              <a:buNone/>
            </a:pPr>
            <a:r>
              <a:rPr lang="en-US" dirty="0"/>
              <a:t>Corrigan, J., &amp; Cole, T. (2008). Substance use disorders and clinical management of traumatic brain injury and posttraumatic stress disorder. </a:t>
            </a:r>
            <a:r>
              <a:rPr lang="en-US" i="1" dirty="0" err="1"/>
              <a:t>Jama</a:t>
            </a:r>
            <a:r>
              <a:rPr lang="en-US" i="1" dirty="0"/>
              <a:t>,</a:t>
            </a:r>
            <a:r>
              <a:rPr lang="en-US" dirty="0"/>
              <a:t> </a:t>
            </a:r>
            <a:r>
              <a:rPr lang="en-US" i="1" dirty="0"/>
              <a:t>300</a:t>
            </a:r>
            <a:r>
              <a:rPr lang="en-US" dirty="0"/>
              <a:t>(6), 720-1. doi:10.1001/jama.300.6.720 </a:t>
            </a:r>
            <a:r>
              <a:rPr lang="en-US" sz="2900" dirty="0" smtClean="0"/>
              <a:t>Defense </a:t>
            </a:r>
            <a:r>
              <a:rPr lang="en-US" sz="2900" dirty="0"/>
              <a:t>and Veterans Brain Injury Center (2016). </a:t>
            </a:r>
            <a:r>
              <a:rPr lang="en-US" sz="2900" i="1" dirty="0"/>
              <a:t>Addressing family needs</a:t>
            </a:r>
            <a:r>
              <a:rPr lang="en-US" sz="2900" dirty="0"/>
              <a:t>. Falls Church, VA: A Defense Centers of Excellence for Psychological Health and Traumatic Brain Injury </a:t>
            </a:r>
            <a:r>
              <a:rPr lang="en-US" sz="2900" dirty="0" smtClean="0"/>
              <a:t>Center</a:t>
            </a:r>
          </a:p>
          <a:p>
            <a:pPr marL="457200" indent="-457200">
              <a:buNone/>
            </a:pPr>
            <a:r>
              <a:rPr lang="en-US" sz="2900" dirty="0"/>
              <a:t>Defense and Veterans Brain Injury Center.  (2010). Traumatic </a:t>
            </a:r>
            <a:r>
              <a:rPr lang="en-US" sz="2900" dirty="0" smtClean="0"/>
              <a:t>brain injury: A guide for caregivers of service members and veterans (Curriculum).  </a:t>
            </a:r>
            <a:r>
              <a:rPr lang="en-US" sz="2900" dirty="0"/>
              <a:t>Retrieved from https://</a:t>
            </a:r>
            <a:r>
              <a:rPr lang="en-US" sz="2900" dirty="0" smtClean="0"/>
              <a:t>dvbic.dcoe.mil/caregivers-companion.</a:t>
            </a:r>
          </a:p>
          <a:p>
            <a:pPr marL="457200" indent="-457200">
              <a:buNone/>
            </a:pPr>
            <a:r>
              <a:rPr lang="en-US" sz="2900" dirty="0" smtClean="0"/>
              <a:t>Defense </a:t>
            </a:r>
            <a:r>
              <a:rPr lang="en-US" sz="2900" dirty="0"/>
              <a:t>and Veterans Brain Injury Center. </a:t>
            </a:r>
            <a:r>
              <a:rPr lang="en-US" sz="2900" dirty="0" smtClean="0"/>
              <a:t> (</a:t>
            </a:r>
            <a:r>
              <a:rPr lang="en-US" sz="2900" dirty="0"/>
              <a:t>2017</a:t>
            </a:r>
            <a:r>
              <a:rPr lang="en-US" sz="2900" dirty="0" smtClean="0"/>
              <a:t>).  </a:t>
            </a:r>
            <a:r>
              <a:rPr lang="en-US" sz="2900" dirty="0"/>
              <a:t>TBI, Substance </a:t>
            </a:r>
            <a:r>
              <a:rPr lang="en-US" sz="2900" dirty="0" smtClean="0"/>
              <a:t>use: This is your injured brain on alcohol (PDF slides). </a:t>
            </a:r>
            <a:r>
              <a:rPr lang="en-US" sz="2900" dirty="0"/>
              <a:t>Retrieved from http://dvbic.dcoe.mil/training/webinars/2017/tbi-substance-use-your-injured-brain-alcohol. </a:t>
            </a:r>
            <a:endParaRPr lang="en-US" sz="2900" dirty="0" smtClean="0"/>
          </a:p>
        </p:txBody>
      </p:sp>
    </p:spTree>
    <p:extLst>
      <p:ext uri="{BB962C8B-B14F-4D97-AF65-F5344CB8AC3E}">
        <p14:creationId xmlns:p14="http://schemas.microsoft.com/office/powerpoint/2010/main" val="17569786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F116EE33-62F0-40CA-AF1A-44C0EDF7CB6E}"/>
              </a:ext>
            </a:extLst>
          </p:cNvPr>
          <p:cNvSpPr>
            <a:spLocks noGrp="1"/>
          </p:cNvSpPr>
          <p:nvPr>
            <p:ph idx="1"/>
          </p:nvPr>
        </p:nvSpPr>
        <p:spPr>
          <a:xfrm>
            <a:off x="326571" y="130629"/>
            <a:ext cx="11429999" cy="5623560"/>
          </a:xfrm>
        </p:spPr>
        <p:txBody>
          <a:bodyPr>
            <a:normAutofit fontScale="77500" lnSpcReduction="20000"/>
          </a:bodyPr>
          <a:lstStyle/>
          <a:p>
            <a:pPr marL="457200" indent="-457200">
              <a:buNone/>
            </a:pPr>
            <a:r>
              <a:rPr lang="en-US" sz="2900" dirty="0" smtClean="0"/>
              <a:t>Griffin, J. M., Lee, M. K., </a:t>
            </a:r>
            <a:r>
              <a:rPr lang="en-US" sz="2900" dirty="0" err="1" smtClean="0"/>
              <a:t>Bangerter</a:t>
            </a:r>
            <a:r>
              <a:rPr lang="en-US" sz="2900" dirty="0" smtClean="0"/>
              <a:t>, L. R., Van </a:t>
            </a:r>
            <a:r>
              <a:rPr lang="en-US" sz="2900" dirty="0" err="1" smtClean="0"/>
              <a:t>Houtven</a:t>
            </a:r>
            <a:r>
              <a:rPr lang="en-US" sz="2900" dirty="0" smtClean="0"/>
              <a:t>, C. H., </a:t>
            </a:r>
            <a:r>
              <a:rPr lang="en-US" sz="2900" dirty="0" err="1" smtClean="0"/>
              <a:t>Friedemann</a:t>
            </a:r>
            <a:r>
              <a:rPr lang="en-US" sz="2900" dirty="0" smtClean="0"/>
              <a:t>-Sánchez, G., Phelan, S. M., . . . </a:t>
            </a:r>
            <a:r>
              <a:rPr lang="en-US" sz="2900" dirty="0" err="1" smtClean="0"/>
              <a:t>Meis</a:t>
            </a:r>
            <a:r>
              <a:rPr lang="en-US" sz="2900" dirty="0" smtClean="0"/>
              <a:t>, L. A. (2017). Burden and mental health among caregivers of veterans with traumatic brain injury/</a:t>
            </a:r>
            <a:r>
              <a:rPr lang="en-US" sz="2900" dirty="0" err="1" smtClean="0"/>
              <a:t>polytrauma</a:t>
            </a:r>
            <a:r>
              <a:rPr lang="en-US" sz="2900" dirty="0" smtClean="0"/>
              <a:t>. </a:t>
            </a:r>
            <a:r>
              <a:rPr lang="en-US" sz="2900" i="1" dirty="0" smtClean="0"/>
              <a:t>American Journal of Orthopsychiatry, 87</a:t>
            </a:r>
            <a:r>
              <a:rPr lang="en-US" sz="2900" dirty="0" smtClean="0"/>
              <a:t>(2), 139-148. </a:t>
            </a:r>
          </a:p>
          <a:p>
            <a:pPr marL="457200" indent="-457200">
              <a:buNone/>
            </a:pPr>
            <a:r>
              <a:rPr lang="en-US" sz="2900" dirty="0" err="1" smtClean="0"/>
              <a:t>Koehmstedt</a:t>
            </a:r>
            <a:r>
              <a:rPr lang="en-US" sz="2900" dirty="0" smtClean="0"/>
              <a:t>, C., </a:t>
            </a:r>
            <a:r>
              <a:rPr lang="en-US" sz="2900" dirty="0" err="1" smtClean="0"/>
              <a:t>Lydick</a:t>
            </a:r>
            <a:r>
              <a:rPr lang="en-US" sz="2900" dirty="0" smtClean="0"/>
              <a:t>, S. E., Patel, D., </a:t>
            </a:r>
            <a:r>
              <a:rPr lang="en-US" sz="2900" dirty="0" err="1" smtClean="0"/>
              <a:t>Cai</a:t>
            </a:r>
            <a:r>
              <a:rPr lang="en-US" sz="2900" dirty="0" smtClean="0"/>
              <a:t>, X., </a:t>
            </a:r>
            <a:r>
              <a:rPr lang="en-US" sz="2900" dirty="0" err="1" smtClean="0"/>
              <a:t>Garfinkel</a:t>
            </a:r>
            <a:r>
              <a:rPr lang="en-US" sz="2900" dirty="0" smtClean="0"/>
              <a:t>, S., &amp; Weinstein, A. A. (2018). Health status, difficulties, and desired health information and services for veterans with traumatic brain injuries and their caregivers: A qualitative investigation. </a:t>
            </a:r>
            <a:r>
              <a:rPr lang="en-US" sz="2900" i="1" dirty="0" err="1" smtClean="0"/>
              <a:t>PLoS</a:t>
            </a:r>
            <a:r>
              <a:rPr lang="en-US" sz="2900" i="1" dirty="0" smtClean="0"/>
              <a:t> ONE, 13</a:t>
            </a:r>
            <a:r>
              <a:rPr lang="en-US" sz="2900" dirty="0" smtClean="0"/>
              <a:t>(9), 1-19. doi:10.1371/journal.pone.0203804</a:t>
            </a:r>
          </a:p>
          <a:p>
            <a:pPr marL="457200" indent="-457200">
              <a:buNone/>
            </a:pPr>
            <a:r>
              <a:rPr lang="en-US" sz="2900" dirty="0" smtClean="0"/>
              <a:t>National Alliance for Caregiving (2010). Caregivers of Veterans – Serving on the </a:t>
            </a:r>
            <a:r>
              <a:rPr lang="en-US" sz="2900" dirty="0" err="1" smtClean="0"/>
              <a:t>Homefront</a:t>
            </a:r>
            <a:r>
              <a:rPr lang="en-US" sz="2900" dirty="0" smtClean="0"/>
              <a:t>. In N. A. f. Caregiving (Ed.).</a:t>
            </a:r>
          </a:p>
          <a:p>
            <a:pPr marL="457200" indent="-457200">
              <a:buNone/>
            </a:pPr>
            <a:r>
              <a:rPr lang="en-US" sz="2900" dirty="0" err="1" smtClean="0"/>
              <a:t>Saban</a:t>
            </a:r>
            <a:r>
              <a:rPr lang="en-US" sz="2900" dirty="0" smtClean="0"/>
              <a:t>, K. L. (2016). Perceived health, caregiver burden, and quality of life in women partners providing care to Veterans with traumatic brain injury. </a:t>
            </a:r>
            <a:r>
              <a:rPr lang="en-US" sz="2900" i="1" dirty="0" smtClean="0"/>
              <a:t>Journal of Rehabilitation Research &amp; Development, 53</a:t>
            </a:r>
            <a:r>
              <a:rPr lang="en-US" sz="2900" dirty="0" smtClean="0"/>
              <a:t>(6), 681-691. doi:10.1682/JRRD.2015.07.0143</a:t>
            </a:r>
          </a:p>
          <a:p>
            <a:pPr marL="457200" indent="-457200">
              <a:buNone/>
            </a:pPr>
            <a:r>
              <a:rPr lang="en-US" sz="2900" dirty="0" smtClean="0"/>
              <a:t>Trotter, B. B., Robinson, M. E., Milberg, W. P., </a:t>
            </a:r>
            <a:r>
              <a:rPr lang="en-US" sz="2900" dirty="0" err="1" smtClean="0"/>
              <a:t>McGlinchey</a:t>
            </a:r>
            <a:r>
              <a:rPr lang="en-US" sz="2900" dirty="0" smtClean="0"/>
              <a:t>, R. E., &amp; </a:t>
            </a:r>
            <a:r>
              <a:rPr lang="en-US" sz="2900" dirty="0" err="1" smtClean="0"/>
              <a:t>Salat</a:t>
            </a:r>
            <a:r>
              <a:rPr lang="en-US" sz="2900" dirty="0" smtClean="0"/>
              <a:t>, D. H. (2015). Military blast exposure</a:t>
            </a:r>
            <a:r>
              <a:rPr lang="en-US" dirty="0" smtClean="0"/>
              <a:t>, ageing and white matter integrity. </a:t>
            </a:r>
            <a:r>
              <a:rPr lang="en-US" i="1" dirty="0" smtClean="0"/>
              <a:t>Brain: A Journal of Neurology, 138</a:t>
            </a:r>
            <a:r>
              <a:rPr lang="en-US" dirty="0" smtClean="0"/>
              <a:t>(8), 2278-2292. doi:10.1093/brain/awv139</a:t>
            </a:r>
          </a:p>
          <a:p>
            <a:pPr marL="457200" indent="-457200">
              <a:buNone/>
            </a:pPr>
            <a:r>
              <a:rPr lang="en-US" dirty="0" smtClean="0"/>
              <a:t>Weil, Z., Corrigan, J., &amp; </a:t>
            </a:r>
            <a:r>
              <a:rPr lang="en-US" dirty="0" err="1" smtClean="0"/>
              <a:t>Karelina</a:t>
            </a:r>
            <a:r>
              <a:rPr lang="en-US" dirty="0" smtClean="0"/>
              <a:t>, K. (2016). Alcohol abuse after traumatic brain injury: Experimental and clinical evidence. </a:t>
            </a:r>
            <a:r>
              <a:rPr lang="en-US" i="1" dirty="0" smtClean="0"/>
              <a:t>Neuroscience and </a:t>
            </a:r>
            <a:r>
              <a:rPr lang="en-US" i="1" dirty="0" err="1" smtClean="0"/>
              <a:t>Biobehavioral</a:t>
            </a:r>
            <a:r>
              <a:rPr lang="en-US" i="1" dirty="0" smtClean="0"/>
              <a:t> Reviews,</a:t>
            </a:r>
            <a:r>
              <a:rPr lang="en-US" dirty="0" smtClean="0"/>
              <a:t> </a:t>
            </a:r>
            <a:r>
              <a:rPr lang="en-US" i="1" dirty="0" smtClean="0"/>
              <a:t>62</a:t>
            </a:r>
            <a:r>
              <a:rPr lang="en-US" dirty="0" smtClean="0"/>
              <a:t>, 89-99. doi:10.1016/j.neubiorev.2016.01.005</a:t>
            </a:r>
            <a:endParaRPr lang="en-US" dirty="0"/>
          </a:p>
        </p:txBody>
      </p:sp>
    </p:spTree>
    <p:extLst>
      <p:ext uri="{BB962C8B-B14F-4D97-AF65-F5344CB8AC3E}">
        <p14:creationId xmlns:p14="http://schemas.microsoft.com/office/powerpoint/2010/main" val="27884677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CBAB2E6-93E1-4FC7-AF2C-7AD66BFD2916}"/>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xmlns="" id="{6F249C86-B62C-466A-B472-EB354307F53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77083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Rectangle 19">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1">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Background</a:t>
            </a:r>
          </a:p>
        </p:txBody>
      </p:sp>
      <p:graphicFrame>
        <p:nvGraphicFramePr>
          <p:cNvPr id="15" name="Content Placeholder 2">
            <a:extLst>
              <a:ext uri="{FF2B5EF4-FFF2-40B4-BE49-F238E27FC236}">
                <a16:creationId xmlns:a16="http://schemas.microsoft.com/office/drawing/2014/main" xmlns="" id="{8CFF7F02-6497-4108-B492-2C0DDE20A126}"/>
              </a:ext>
            </a:extLst>
          </p:cNvPr>
          <p:cNvGraphicFramePr>
            <a:graphicFrameLocks noGrp="1"/>
          </p:cNvGraphicFramePr>
          <p:nvPr>
            <p:ph idx="1"/>
            <p:extLst>
              <p:ext uri="{D42A27DB-BD31-4B8C-83A1-F6EECF244321}">
                <p14:modId xmlns:p14="http://schemas.microsoft.com/office/powerpoint/2010/main" val="1009899836"/>
              </p:ext>
            </p:extLst>
          </p:nvPr>
        </p:nvGraphicFramePr>
        <p:xfrm>
          <a:off x="156754" y="2566851"/>
          <a:ext cx="11848012" cy="3879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492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AD2DB001-EC70-4710-BAE1-773B56A6AC6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graphicEl>
                                              <a:dgm id="{665717C9-B5FF-4432-8168-D877A931AD8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graphicEl>
                                              <a:dgm id="{821DEC44-ED9F-45D8-A588-246DED8D15A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graphicEl>
                                              <a:dgm id="{3719BBC6-E1BA-4CBE-9996-7A38A3B5BB2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graphicEl>
                                              <a:dgm id="{7C447A40-CAB4-4373-84A9-25B8149501D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graphicEl>
                                              <a:dgm id="{F14D19B9-128D-4513-9680-F4A3BA26600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graphicEl>
                                              <a:dgm id="{4388D947-23C6-438E-9340-91D0F432F4D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6F10BC-E442-4BF7-BC7B-77DD0DDB2586}"/>
              </a:ext>
            </a:extLst>
          </p:cNvPr>
          <p:cNvSpPr>
            <a:spLocks noGrp="1"/>
          </p:cNvSpPr>
          <p:nvPr>
            <p:ph type="title"/>
          </p:nvPr>
        </p:nvSpPr>
        <p:spPr/>
        <p:txBody>
          <a:bodyPr/>
          <a:lstStyle/>
          <a:p>
            <a:r>
              <a:rPr lang="en-US" dirty="0"/>
              <a:t>Objectives	</a:t>
            </a:r>
          </a:p>
        </p:txBody>
      </p:sp>
      <p:graphicFrame>
        <p:nvGraphicFramePr>
          <p:cNvPr id="2" name="Content Placeholder 1">
            <a:extLst>
              <a:ext uri="{FF2B5EF4-FFF2-40B4-BE49-F238E27FC236}">
                <a16:creationId xmlns:a16="http://schemas.microsoft.com/office/drawing/2014/main" xmlns="" id="{221ED7A8-FC14-4211-8FBE-3F738E50374E}"/>
              </a:ext>
            </a:extLst>
          </p:cNvPr>
          <p:cNvGraphicFramePr>
            <a:graphicFrameLocks noGrp="1"/>
          </p:cNvGraphicFramePr>
          <p:nvPr>
            <p:ph idx="1"/>
            <p:extLst>
              <p:ext uri="{D42A27DB-BD31-4B8C-83A1-F6EECF244321}">
                <p14:modId xmlns:p14="http://schemas.microsoft.com/office/powerpoint/2010/main" val="1475837186"/>
              </p:ext>
            </p:extLst>
          </p:nvPr>
        </p:nvGraphicFramePr>
        <p:xfrm>
          <a:off x="838200" y="1825625"/>
          <a:ext cx="10515600" cy="3874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241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935A6CB9-0B36-493B-8AC6-E1BED39230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86D7864A-06CB-46C3-91D7-C5815957146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9498" y="908344"/>
            <a:ext cx="5244301" cy="1538130"/>
          </a:xfrm>
        </p:spPr>
        <p:txBody>
          <a:bodyPr>
            <a:normAutofit/>
          </a:bodyPr>
          <a:lstStyle/>
          <a:p>
            <a:r>
              <a:rPr lang="en-US" dirty="0"/>
              <a:t>What is a TBI?</a:t>
            </a:r>
          </a:p>
        </p:txBody>
      </p:sp>
      <p:sp>
        <p:nvSpPr>
          <p:cNvPr id="23" name="Freeform 6">
            <a:extLst>
              <a:ext uri="{FF2B5EF4-FFF2-40B4-BE49-F238E27FC236}">
                <a16:creationId xmlns:a16="http://schemas.microsoft.com/office/drawing/2014/main" xmlns="" id="{B6C29DB0-17E9-42FF-986E-0B7F493F4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6">
            <a:extLst>
              <a:ext uri="{FF2B5EF4-FFF2-40B4-BE49-F238E27FC236}">
                <a16:creationId xmlns:a16="http://schemas.microsoft.com/office/drawing/2014/main" xmlns="" id="{115AD956-A5B6-4760-B8B2-11E2DF6B02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11" name="Graphic 6" descr="Brain in head">
            <a:extLst>
              <a:ext uri="{FF2B5EF4-FFF2-40B4-BE49-F238E27FC236}">
                <a16:creationId xmlns:a16="http://schemas.microsoft.com/office/drawing/2014/main" xmlns="" id="{925BCEF7-23A9-4538-B7B0-5A5AF8BE33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80173" y="1790732"/>
            <a:ext cx="3267942" cy="3267942"/>
          </a:xfrm>
          <a:prstGeom prst="rect">
            <a:avLst/>
          </a:prstGeom>
        </p:spPr>
      </p:pic>
      <p:sp>
        <p:nvSpPr>
          <p:cNvPr id="3" name="Content Placeholder 2"/>
          <p:cNvSpPr>
            <a:spLocks noGrp="1"/>
          </p:cNvSpPr>
          <p:nvPr>
            <p:ph idx="1"/>
          </p:nvPr>
        </p:nvSpPr>
        <p:spPr>
          <a:xfrm>
            <a:off x="5970147" y="2249665"/>
            <a:ext cx="5383652" cy="3470097"/>
          </a:xfrm>
        </p:spPr>
        <p:txBody>
          <a:bodyPr>
            <a:normAutofit/>
          </a:bodyPr>
          <a:lstStyle/>
          <a:p>
            <a:r>
              <a:rPr lang="en-US" sz="3200" dirty="0"/>
              <a:t>A direct blow or jolt to the head</a:t>
            </a:r>
          </a:p>
          <a:p>
            <a:r>
              <a:rPr lang="en-US" sz="3200" dirty="0"/>
              <a:t>A penetrating head injury, or</a:t>
            </a:r>
          </a:p>
          <a:p>
            <a:r>
              <a:rPr lang="en-US" sz="3200" dirty="0"/>
              <a:t>Exposure to external forces such as blast waves that disrupt the function of the </a:t>
            </a:r>
            <a:r>
              <a:rPr lang="en-US" sz="3200" dirty="0" smtClean="0"/>
              <a:t>brain</a:t>
            </a:r>
            <a:endParaRPr lang="en-US" sz="3200" dirty="0"/>
          </a:p>
        </p:txBody>
      </p:sp>
      <p:sp>
        <p:nvSpPr>
          <p:cNvPr id="4" name="Rectangle 3">
            <a:extLst>
              <a:ext uri="{FF2B5EF4-FFF2-40B4-BE49-F238E27FC236}">
                <a16:creationId xmlns:a16="http://schemas.microsoft.com/office/drawing/2014/main" xmlns="" id="{7219DE97-3C1E-4848-BF69-096D185AE87D}"/>
              </a:ext>
            </a:extLst>
          </p:cNvPr>
          <p:cNvSpPr/>
          <p:nvPr/>
        </p:nvSpPr>
        <p:spPr>
          <a:xfrm>
            <a:off x="10613307" y="6488668"/>
            <a:ext cx="1480983" cy="369332"/>
          </a:xfrm>
          <a:prstGeom prst="rect">
            <a:avLst/>
          </a:prstGeom>
        </p:spPr>
        <p:txBody>
          <a:bodyPr wrap="none">
            <a:spAutoFit/>
          </a:bodyPr>
          <a:lstStyle/>
          <a:p>
            <a:r>
              <a:rPr lang="en-US" dirty="0">
                <a:solidFill>
                  <a:schemeClr val="bg1"/>
                </a:solidFill>
              </a:rPr>
              <a:t>(DVBIC, </a:t>
            </a:r>
            <a:r>
              <a:rPr lang="en-US" dirty="0" smtClean="0">
                <a:solidFill>
                  <a:schemeClr val="bg1"/>
                </a:solidFill>
              </a:rPr>
              <a:t>2010)</a:t>
            </a:r>
            <a:endParaRPr lang="en-US" dirty="0">
              <a:solidFill>
                <a:schemeClr val="bg1"/>
              </a:solidFill>
            </a:endParaRPr>
          </a:p>
        </p:txBody>
      </p:sp>
    </p:spTree>
    <p:extLst>
      <p:ext uri="{BB962C8B-B14F-4D97-AF65-F5344CB8AC3E}">
        <p14:creationId xmlns:p14="http://schemas.microsoft.com/office/powerpoint/2010/main" val="379094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C250FBC-A5CA-4A6F-A492-0E1D43C1DD26}"/>
              </a:ext>
            </a:extLst>
          </p:cNvPr>
          <p:cNvSpPr>
            <a:spLocks noGrp="1"/>
          </p:cNvSpPr>
          <p:nvPr>
            <p:ph type="title"/>
          </p:nvPr>
        </p:nvSpPr>
        <p:spPr/>
        <p:txBody>
          <a:bodyPr/>
          <a:lstStyle/>
          <a:p>
            <a:r>
              <a:rPr lang="en-US" dirty="0"/>
              <a:t>Military TBI</a:t>
            </a:r>
          </a:p>
        </p:txBody>
      </p:sp>
      <p:sp>
        <p:nvSpPr>
          <p:cNvPr id="7" name="Text Placeholder 6">
            <a:extLst>
              <a:ext uri="{FF2B5EF4-FFF2-40B4-BE49-F238E27FC236}">
                <a16:creationId xmlns:a16="http://schemas.microsoft.com/office/drawing/2014/main" xmlns="" id="{D7F29184-9916-4AFC-8207-B0935E05CF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88252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499AD7B-99D4-4755-8966-F7BA042690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1A06F89A-489D-4383-94C5-42F7FF2E9A6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23236"/>
            <a:ext cx="3659777" cy="2820908"/>
          </a:xfrm>
        </p:spPr>
        <p:txBody>
          <a:bodyPr>
            <a:normAutofit/>
          </a:bodyPr>
          <a:lstStyle/>
          <a:p>
            <a:r>
              <a:rPr lang="en-US" sz="4000">
                <a:solidFill>
                  <a:srgbClr val="FFFFFF"/>
                </a:solidFill>
              </a:rPr>
              <a:t>Military TBI</a:t>
            </a:r>
          </a:p>
        </p:txBody>
      </p:sp>
      <p:graphicFrame>
        <p:nvGraphicFramePr>
          <p:cNvPr id="5" name="Content Placeholder 2">
            <a:extLst>
              <a:ext uri="{FF2B5EF4-FFF2-40B4-BE49-F238E27FC236}">
                <a16:creationId xmlns:a16="http://schemas.microsoft.com/office/drawing/2014/main" xmlns="" id="{9ACF176C-3D33-4B8F-B2D4-65A6E62D785D}"/>
              </a:ext>
            </a:extLst>
          </p:cNvPr>
          <p:cNvGraphicFramePr>
            <a:graphicFrameLocks noGrp="1"/>
          </p:cNvGraphicFramePr>
          <p:nvPr>
            <p:ph idx="1"/>
            <p:extLst>
              <p:ext uri="{D42A27DB-BD31-4B8C-83A1-F6EECF244321}">
                <p14:modId xmlns:p14="http://schemas.microsoft.com/office/powerpoint/2010/main" val="3288129690"/>
              </p:ext>
            </p:extLst>
          </p:nvPr>
        </p:nvGraphicFramePr>
        <p:xfrm>
          <a:off x="5525590" y="150223"/>
          <a:ext cx="6466114" cy="65575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xmlns="" id="{6D2F3F21-33AE-4A19-8795-2B55C7176AA5}"/>
              </a:ext>
            </a:extLst>
          </p:cNvPr>
          <p:cNvSpPr/>
          <p:nvPr/>
        </p:nvSpPr>
        <p:spPr>
          <a:xfrm>
            <a:off x="10711017" y="6488668"/>
            <a:ext cx="1480983" cy="369332"/>
          </a:xfrm>
          <a:prstGeom prst="rect">
            <a:avLst/>
          </a:prstGeom>
        </p:spPr>
        <p:txBody>
          <a:bodyPr wrap="none">
            <a:spAutoFit/>
          </a:bodyPr>
          <a:lstStyle/>
          <a:p>
            <a:r>
              <a:rPr lang="en-US" dirty="0"/>
              <a:t>(DVBIC, </a:t>
            </a:r>
            <a:r>
              <a:rPr lang="en-US" dirty="0" smtClean="0"/>
              <a:t>2010)</a:t>
            </a:r>
            <a:endParaRPr lang="en-US" dirty="0"/>
          </a:p>
        </p:txBody>
      </p:sp>
    </p:spTree>
    <p:extLst>
      <p:ext uri="{BB962C8B-B14F-4D97-AF65-F5344CB8AC3E}">
        <p14:creationId xmlns:p14="http://schemas.microsoft.com/office/powerpoint/2010/main" val="267631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9DACDCC-A002-471B-84B4-AC58922F2BA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E9DF168-0502-40EA-B98A-7E0D5358C4F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614DDA32-4C9B-4028-8B1D-EFF668949EF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3D48F61D-EDB1-4292-8FC7-77D191C1A9D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8E06462C-1997-423C-BF8D-AE8DC506A74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0720A93-13E3-48D7-8C6D-B09A3FA0EF75}"/>
              </a:ext>
            </a:extLst>
          </p:cNvPr>
          <p:cNvSpPr>
            <a:spLocks noGrp="1"/>
          </p:cNvSpPr>
          <p:nvPr>
            <p:ph type="title"/>
          </p:nvPr>
        </p:nvSpPr>
        <p:spPr>
          <a:xfrm>
            <a:off x="640079" y="2053641"/>
            <a:ext cx="3669161" cy="2760098"/>
          </a:xfrm>
        </p:spPr>
        <p:txBody>
          <a:bodyPr>
            <a:normAutofit/>
          </a:bodyPr>
          <a:lstStyle/>
          <a:p>
            <a:r>
              <a:rPr lang="en-US" sz="4100">
                <a:solidFill>
                  <a:srgbClr val="FFFFFF"/>
                </a:solidFill>
              </a:rPr>
              <a:t>Concerns with servicemembers reporting TBIs</a:t>
            </a:r>
          </a:p>
        </p:txBody>
      </p:sp>
      <p:sp>
        <p:nvSpPr>
          <p:cNvPr id="3" name="Content Placeholder 2">
            <a:extLst>
              <a:ext uri="{FF2B5EF4-FFF2-40B4-BE49-F238E27FC236}">
                <a16:creationId xmlns:a16="http://schemas.microsoft.com/office/drawing/2014/main" xmlns="" id="{2F65774C-2F1E-460E-9E10-F49A0AE9CB94}"/>
              </a:ext>
            </a:extLst>
          </p:cNvPr>
          <p:cNvSpPr>
            <a:spLocks noGrp="1"/>
          </p:cNvSpPr>
          <p:nvPr>
            <p:ph idx="1"/>
          </p:nvPr>
        </p:nvSpPr>
        <p:spPr>
          <a:xfrm>
            <a:off x="6090574" y="801866"/>
            <a:ext cx="5306084" cy="5230634"/>
          </a:xfrm>
        </p:spPr>
        <p:txBody>
          <a:bodyPr anchor="ctr">
            <a:normAutofit/>
          </a:bodyPr>
          <a:lstStyle/>
          <a:p>
            <a:r>
              <a:rPr lang="en-US" sz="4000" dirty="0">
                <a:solidFill>
                  <a:srgbClr val="000000"/>
                </a:solidFill>
              </a:rPr>
              <a:t>Stigma</a:t>
            </a:r>
          </a:p>
          <a:p>
            <a:r>
              <a:rPr lang="en-US" sz="4000" dirty="0">
                <a:solidFill>
                  <a:srgbClr val="000000"/>
                </a:solidFill>
              </a:rPr>
              <a:t>Concerns about being forced out of their unit or the Army</a:t>
            </a:r>
          </a:p>
          <a:p>
            <a:r>
              <a:rPr lang="en-US" sz="4000" dirty="0">
                <a:solidFill>
                  <a:srgbClr val="000000"/>
                </a:solidFill>
              </a:rPr>
              <a:t>Do not want to let their ‘battle buddies’ down</a:t>
            </a:r>
          </a:p>
          <a:p>
            <a:r>
              <a:rPr lang="en-US" sz="4000" dirty="0">
                <a:solidFill>
                  <a:srgbClr val="000000"/>
                </a:solidFill>
              </a:rPr>
              <a:t>Do not recognize </a:t>
            </a:r>
            <a:r>
              <a:rPr lang="en-US" sz="4000" dirty="0" smtClean="0">
                <a:solidFill>
                  <a:srgbClr val="000000"/>
                </a:solidFill>
              </a:rPr>
              <a:t>symptoms </a:t>
            </a:r>
            <a:endParaRPr lang="en-US" sz="4000" dirty="0">
              <a:solidFill>
                <a:srgbClr val="000000"/>
              </a:solidFill>
            </a:endParaRPr>
          </a:p>
        </p:txBody>
      </p:sp>
    </p:spTree>
    <p:extLst>
      <p:ext uri="{BB962C8B-B14F-4D97-AF65-F5344CB8AC3E}">
        <p14:creationId xmlns:p14="http://schemas.microsoft.com/office/powerpoint/2010/main" val="25499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ports Injury (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1562</Words>
  <Application>Microsoft Office PowerPoint</Application>
  <PresentationFormat>Widescreen</PresentationFormat>
  <Paragraphs>268</Paragraphs>
  <Slides>39</Slides>
  <Notes>39</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39</vt:i4>
      </vt:variant>
    </vt:vector>
  </HeadingPairs>
  <TitlesOfParts>
    <vt:vector size="48" baseType="lpstr">
      <vt:lpstr>Arial</vt:lpstr>
      <vt:lpstr>Calibri</vt:lpstr>
      <vt:lpstr>Calibri Light</vt:lpstr>
      <vt:lpstr>Sports Injury (1)</vt:lpstr>
      <vt:lpstr>Custom Design</vt:lpstr>
      <vt:lpstr>1_Custom Design</vt:lpstr>
      <vt:lpstr>2_Custom Design</vt:lpstr>
      <vt:lpstr>3_Custom Design</vt:lpstr>
      <vt:lpstr>4_Custom Design</vt:lpstr>
      <vt:lpstr>Caring for Combat Wounds</vt:lpstr>
      <vt:lpstr>Session Description</vt:lpstr>
      <vt:lpstr>Agenda</vt:lpstr>
      <vt:lpstr>Background</vt:lpstr>
      <vt:lpstr>Objectives </vt:lpstr>
      <vt:lpstr>What is a TBI?</vt:lpstr>
      <vt:lpstr>Military TBI</vt:lpstr>
      <vt:lpstr>Military TBI</vt:lpstr>
      <vt:lpstr>Concerns with servicemembers reporting TBIs</vt:lpstr>
      <vt:lpstr>How Common is TBI in the military?</vt:lpstr>
      <vt:lpstr>Department of Defense Numbers for TBIs</vt:lpstr>
      <vt:lpstr>Veterans experience with TBI</vt:lpstr>
      <vt:lpstr>Experience since injury</vt:lpstr>
      <vt:lpstr>Changes to health status</vt:lpstr>
      <vt:lpstr>TBI and substance abuse with veterans</vt:lpstr>
      <vt:lpstr>Substances use after a TBI</vt:lpstr>
      <vt:lpstr>Recommendations</vt:lpstr>
      <vt:lpstr>Substance use and effect on TBI recovery</vt:lpstr>
      <vt:lpstr>How to help veteran TBI survivors with substance abuse</vt:lpstr>
      <vt:lpstr>Caregivers for TBI servicemembers survivors</vt:lpstr>
      <vt:lpstr>What is a caregiver?</vt:lpstr>
      <vt:lpstr>Caregiver Role</vt:lpstr>
      <vt:lpstr>Caregivers of veterans</vt:lpstr>
      <vt:lpstr>Uniqueness of caregivers to servicemembers</vt:lpstr>
      <vt:lpstr>Caregiver unmet needs after a TBI</vt:lpstr>
      <vt:lpstr>Experiences of caregivers</vt:lpstr>
      <vt:lpstr>Experiences of caregivers</vt:lpstr>
      <vt:lpstr>Impact on military TBI survivor caregivers</vt:lpstr>
      <vt:lpstr>Social health</vt:lpstr>
      <vt:lpstr>Emotional health</vt:lpstr>
      <vt:lpstr>Physical/medical health</vt:lpstr>
      <vt:lpstr>Physical/medical health</vt:lpstr>
      <vt:lpstr>Resources</vt:lpstr>
      <vt:lpstr>Important resources</vt:lpstr>
      <vt:lpstr>For more information</vt:lpstr>
      <vt:lpstr>References</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 for Combat Wounds</dc:title>
  <dc:creator>Stephen Heck</dc:creator>
  <cp:lastModifiedBy>Miller, Sara</cp:lastModifiedBy>
  <cp:revision>12</cp:revision>
  <dcterms:created xsi:type="dcterms:W3CDTF">2019-02-25T04:33:14Z</dcterms:created>
  <dcterms:modified xsi:type="dcterms:W3CDTF">2019-02-25T16:34:19Z</dcterms:modified>
</cp:coreProperties>
</file>