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7.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8.xml" ContentType="application/vnd.openxmlformats-officedocument.presentationml.tags+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9.xml" ContentType="application/vnd.openxmlformats-officedocument.presentationml.tags+xml"/>
  <Override PartName="/ppt/notesSlides/notesSlide4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4.xml" ContentType="application/vnd.openxmlformats-officedocument.presentationml.tags+xml"/>
  <Override PartName="/ppt/notesSlides/notesSlide45.xml" ContentType="application/vnd.openxmlformats-officedocument.presentationml.notesSlide+xml"/>
  <Override PartName="/ppt/tags/tag15.xml" ContentType="application/vnd.openxmlformats-officedocument.presentationml.tags+xml"/>
  <Override PartName="/ppt/notesSlides/notesSlide46.xml" ContentType="application/vnd.openxmlformats-officedocument.presentationml.notesSlide+xml"/>
  <Override PartName="/ppt/tags/tag16.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6" r:id="rId2"/>
    <p:sldId id="493" r:id="rId3"/>
    <p:sldId id="460" r:id="rId4"/>
    <p:sldId id="461" r:id="rId5"/>
    <p:sldId id="464" r:id="rId6"/>
    <p:sldId id="465" r:id="rId7"/>
    <p:sldId id="466" r:id="rId8"/>
    <p:sldId id="467" r:id="rId9"/>
    <p:sldId id="469" r:id="rId10"/>
    <p:sldId id="492" r:id="rId11"/>
    <p:sldId id="494" r:id="rId12"/>
    <p:sldId id="495" r:id="rId13"/>
    <p:sldId id="403" r:id="rId14"/>
    <p:sldId id="404" r:id="rId15"/>
    <p:sldId id="405" r:id="rId16"/>
    <p:sldId id="406" r:id="rId17"/>
    <p:sldId id="407" r:id="rId18"/>
    <p:sldId id="408" r:id="rId19"/>
    <p:sldId id="409" r:id="rId20"/>
    <p:sldId id="410" r:id="rId21"/>
    <p:sldId id="411" r:id="rId22"/>
    <p:sldId id="412" r:id="rId23"/>
    <p:sldId id="413" r:id="rId24"/>
    <p:sldId id="393" r:id="rId25"/>
    <p:sldId id="414" r:id="rId26"/>
    <p:sldId id="415" r:id="rId27"/>
    <p:sldId id="416" r:id="rId28"/>
    <p:sldId id="418" r:id="rId29"/>
    <p:sldId id="417" r:id="rId30"/>
    <p:sldId id="398" r:id="rId31"/>
    <p:sldId id="419" r:id="rId32"/>
    <p:sldId id="420" r:id="rId33"/>
    <p:sldId id="421" r:id="rId34"/>
    <p:sldId id="422" r:id="rId35"/>
    <p:sldId id="498" r:id="rId36"/>
    <p:sldId id="384" r:id="rId37"/>
    <p:sldId id="426" r:id="rId38"/>
    <p:sldId id="429" r:id="rId39"/>
    <p:sldId id="432" r:id="rId40"/>
    <p:sldId id="433" r:id="rId41"/>
    <p:sldId id="456" r:id="rId42"/>
    <p:sldId id="439" r:id="rId43"/>
    <p:sldId id="440" r:id="rId44"/>
    <p:sldId id="441" r:id="rId45"/>
    <p:sldId id="442" r:id="rId46"/>
    <p:sldId id="443" r:id="rId47"/>
    <p:sldId id="497" r:id="rId48"/>
    <p:sldId id="496" r:id="rId49"/>
    <p:sldId id="475" r:id="rId50"/>
    <p:sldId id="482" r:id="rId51"/>
    <p:sldId id="483" r:id="rId52"/>
    <p:sldId id="484" r:id="rId53"/>
    <p:sldId id="485" r:id="rId54"/>
    <p:sldId id="486" r:id="rId55"/>
    <p:sldId id="487" r:id="rId56"/>
    <p:sldId id="488" r:id="rId57"/>
    <p:sldId id="489" r:id="rId58"/>
    <p:sldId id="490" r:id="rId59"/>
    <p:sldId id="491" r:id="rId60"/>
    <p:sldId id="355" r:id="rId61"/>
    <p:sldId id="311" r:id="rId62"/>
    <p:sldId id="312" r:id="rId63"/>
    <p:sldId id="313" r:id="rId64"/>
    <p:sldId id="381" r:id="rId6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687B"/>
    <a:srgbClr val="4B4F4E"/>
    <a:srgbClr val="E2B1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1"/>
    <p:restoredTop sz="94694"/>
  </p:normalViewPr>
  <p:slideViewPr>
    <p:cSldViewPr snapToGrid="0" snapToObjects="1">
      <p:cViewPr varScale="1">
        <p:scale>
          <a:sx n="56" d="100"/>
          <a:sy n="56" d="100"/>
        </p:scale>
        <p:origin x="41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7.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0.png"/><Relationship Id="rId6" Type="http://schemas.openxmlformats.org/officeDocument/2006/relationships/image" Target="../media/image28.svg"/><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24.png"/><Relationship Id="rId14" Type="http://schemas.openxmlformats.org/officeDocument/2006/relationships/image" Target="../media/image36.svg"/></Relationships>
</file>

<file path=ppt/diagrams/_rels/data3.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40.svg"/><Relationship Id="rId1" Type="http://schemas.openxmlformats.org/officeDocument/2006/relationships/image" Target="../media/image29.png"/><Relationship Id="rId6" Type="http://schemas.openxmlformats.org/officeDocument/2006/relationships/image" Target="../media/image44.svg"/><Relationship Id="rId5" Type="http://schemas.openxmlformats.org/officeDocument/2006/relationships/image" Target="../media/image31.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33.png"/></Relationships>
</file>

<file path=ppt/diagrams/_rels/data6.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66.svg"/><Relationship Id="rId2" Type="http://schemas.openxmlformats.org/officeDocument/2006/relationships/image" Target="../media/image56.svg"/><Relationship Id="rId1" Type="http://schemas.openxmlformats.org/officeDocument/2006/relationships/image" Target="../media/image38.png"/><Relationship Id="rId6" Type="http://schemas.openxmlformats.org/officeDocument/2006/relationships/image" Target="../media/image60.svg"/><Relationship Id="rId11" Type="http://schemas.openxmlformats.org/officeDocument/2006/relationships/image" Target="../media/image43.png"/><Relationship Id="rId5" Type="http://schemas.openxmlformats.org/officeDocument/2006/relationships/image" Target="../media/image40.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42.png"/></Relationships>
</file>

<file path=ppt/diagrams/_rels/data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78.svg"/><Relationship Id="rId1" Type="http://schemas.openxmlformats.org/officeDocument/2006/relationships/image" Target="../media/image51.png"/><Relationship Id="rId4" Type="http://schemas.openxmlformats.org/officeDocument/2006/relationships/image" Target="../media/image8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FC100A-9E58-4B43-92B1-7D8C2ABA25D3}" type="doc">
      <dgm:prSet loTypeId="urn:microsoft.com/office/officeart/2008/layout/CircularPictureCallout" loCatId="" qsTypeId="urn:microsoft.com/office/officeart/2005/8/quickstyle/simple1" qsCatId="simple" csTypeId="urn:microsoft.com/office/officeart/2005/8/colors/accent1_2" csCatId="accent1" phldr="1"/>
      <dgm:spPr/>
      <dgm:t>
        <a:bodyPr/>
        <a:lstStyle/>
        <a:p>
          <a:endParaRPr lang="en-US"/>
        </a:p>
      </dgm:t>
    </dgm:pt>
    <dgm:pt modelId="{F91FF066-03EE-2D47-B0BC-6FF91CA27ABA}">
      <dgm:prSet/>
      <dgm:spPr/>
      <dgm:t>
        <a:bodyPr/>
        <a:lstStyle/>
        <a:p>
          <a:r>
            <a:rPr lang="en-US" b="1" i="1" dirty="0">
              <a:solidFill>
                <a:schemeClr val="bg2">
                  <a:lumMod val="25000"/>
                </a:schemeClr>
              </a:solidFill>
            </a:rPr>
            <a:t>We are NOT treating the brain injury, we ARE treating the behavioral health concern in the context of brain injury:</a:t>
          </a:r>
          <a:endParaRPr lang="en-US" dirty="0">
            <a:solidFill>
              <a:schemeClr val="bg2">
                <a:lumMod val="25000"/>
              </a:schemeClr>
            </a:solidFill>
          </a:endParaRPr>
        </a:p>
      </dgm:t>
    </dgm:pt>
    <dgm:pt modelId="{D5042BA1-3281-3B43-B646-B691FCDBAD09}" type="parTrans" cxnId="{7098F217-91C5-134D-BF56-A0F02737D7FB}">
      <dgm:prSet/>
      <dgm:spPr/>
      <dgm:t>
        <a:bodyPr/>
        <a:lstStyle/>
        <a:p>
          <a:endParaRPr lang="en-US"/>
        </a:p>
      </dgm:t>
    </dgm:pt>
    <dgm:pt modelId="{C56FC1C5-9279-194F-82ED-1DBF77EC61B4}" type="sibTrans" cxnId="{7098F217-91C5-134D-BF56-A0F02737D7FB}">
      <dgm:prSet/>
      <dgm:spPr>
        <a:blipFill rotWithShape="1">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dgm:spPr>
      <dgm:t>
        <a:bodyPr/>
        <a:lstStyle/>
        <a:p>
          <a:endParaRPr lang="en-US"/>
        </a:p>
      </dgm:t>
    </dgm:pt>
    <dgm:pt modelId="{93AEE484-690B-7740-A30B-3F71DE7A87A5}">
      <dgm:prSet phldrT="[Text]"/>
      <dgm:spPr/>
      <dgm:t>
        <a:bodyPr/>
        <a:lstStyle/>
        <a:p>
          <a:pPr>
            <a:buFont typeface="Arial" panose="020B0604020202020204" pitchFamily="34" charset="0"/>
            <a:buChar char="•"/>
          </a:pPr>
          <a:r>
            <a:rPr lang="en-US" dirty="0"/>
            <a:t>Empowers individuals with brain injury and families to advocate for appropriate supports</a:t>
          </a:r>
        </a:p>
      </dgm:t>
    </dgm:pt>
    <dgm:pt modelId="{FC18BEBD-24FB-084A-AD0D-C05D9DB2CBDA}" type="parTrans" cxnId="{37FAA8B1-8831-5140-825D-7A54E526E811}">
      <dgm:prSet/>
      <dgm:spPr/>
      <dgm:t>
        <a:bodyPr/>
        <a:lstStyle/>
        <a:p>
          <a:endParaRPr lang="en-US"/>
        </a:p>
      </dgm:t>
    </dgm:pt>
    <dgm:pt modelId="{8191805F-AA96-9244-A624-4C5AF17C3DEE}" type="sibTrans" cxnId="{37FAA8B1-8831-5140-825D-7A54E526E811}">
      <dgm:prSet/>
      <dgm:spPr>
        <a:blipFill rotWithShape="1">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dgm:spPr>
      <dgm:t>
        <a:bodyPr/>
        <a:lstStyle/>
        <a:p>
          <a:endParaRPr lang="en-US"/>
        </a:p>
      </dgm:t>
    </dgm:pt>
    <dgm:pt modelId="{400B5142-3279-B547-B2C9-C685D5FB450C}">
      <dgm:prSet phldrT="[Text]"/>
      <dgm:spPr/>
      <dgm:t>
        <a:bodyPr/>
        <a:lstStyle/>
        <a:p>
          <a:pPr>
            <a:buFont typeface="Arial" panose="020B0604020202020204" pitchFamily="34" charset="0"/>
            <a:buChar char="•"/>
          </a:pPr>
          <a:r>
            <a:rPr lang="en-US" dirty="0"/>
            <a:t>Demystifies brain injury for non-brain injury professionals</a:t>
          </a:r>
        </a:p>
      </dgm:t>
    </dgm:pt>
    <dgm:pt modelId="{1F16A690-84A6-814F-9D3C-7B071463BE47}" type="sibTrans" cxnId="{074FE787-D8B9-1341-847D-1BD3B3046403}">
      <dgm:prSet/>
      <dgm:spPr>
        <a:blipFill rotWithShape="1">
          <a:blip xmlns:r="http://schemas.openxmlformats.org/officeDocument/2006/relationships" r:embed="rId5">
            <a:extLst>
              <a:ext uri="{96DAC541-7B7A-43D3-8B79-37D633B846F1}">
                <asvg:svgBlip xmlns="" xmlns:asvg="http://schemas.microsoft.com/office/drawing/2016/SVG/main" r:embed="rId6"/>
              </a:ext>
            </a:extLst>
          </a:blip>
          <a:srcRect/>
          <a:stretch>
            <a:fillRect/>
          </a:stretch>
        </a:blipFill>
      </dgm:spPr>
      <dgm:t>
        <a:bodyPr/>
        <a:lstStyle/>
        <a:p>
          <a:endParaRPr lang="en-US"/>
        </a:p>
      </dgm:t>
    </dgm:pt>
    <dgm:pt modelId="{C46498E6-20B4-3C48-A53E-CDC7D5B13926}" type="parTrans" cxnId="{074FE787-D8B9-1341-847D-1BD3B3046403}">
      <dgm:prSet/>
      <dgm:spPr/>
      <dgm:t>
        <a:bodyPr/>
        <a:lstStyle/>
        <a:p>
          <a:endParaRPr lang="en-US"/>
        </a:p>
      </dgm:t>
    </dgm:pt>
    <dgm:pt modelId="{0FDAEE38-9D85-5F43-9984-C864C7CDD3D4}" type="pres">
      <dgm:prSet presAssocID="{C4FC100A-9E58-4B43-92B1-7D8C2ABA25D3}" presName="Name0" presStyleCnt="0">
        <dgm:presLayoutVars>
          <dgm:chMax val="7"/>
          <dgm:chPref val="7"/>
          <dgm:dir/>
        </dgm:presLayoutVars>
      </dgm:prSet>
      <dgm:spPr/>
      <dgm:t>
        <a:bodyPr/>
        <a:lstStyle/>
        <a:p>
          <a:endParaRPr lang="en-US"/>
        </a:p>
      </dgm:t>
    </dgm:pt>
    <dgm:pt modelId="{EBAED900-859E-5F42-AF7A-81450B961F30}" type="pres">
      <dgm:prSet presAssocID="{C4FC100A-9E58-4B43-92B1-7D8C2ABA25D3}" presName="Name1" presStyleCnt="0"/>
      <dgm:spPr/>
    </dgm:pt>
    <dgm:pt modelId="{7CA93C50-EC84-774D-9BC5-5B30A34DD806}" type="pres">
      <dgm:prSet presAssocID="{C56FC1C5-9279-194F-82ED-1DBF77EC61B4}" presName="picture_1" presStyleCnt="0"/>
      <dgm:spPr/>
    </dgm:pt>
    <dgm:pt modelId="{9868F1C6-81A7-2D42-8FF7-F5B8B4BC0DB5}" type="pres">
      <dgm:prSet presAssocID="{C56FC1C5-9279-194F-82ED-1DBF77EC61B4}" presName="pictureRepeatNode" presStyleLbl="alignImgPlace1" presStyleIdx="0" presStyleCnt="3" custScaleX="78339" custScaleY="80446" custLinFactNeighborX="-12736" custLinFactNeighborY="-3707"/>
      <dgm:spPr/>
      <dgm:t>
        <a:bodyPr/>
        <a:lstStyle/>
        <a:p>
          <a:endParaRPr lang="en-US"/>
        </a:p>
      </dgm:t>
    </dgm:pt>
    <dgm:pt modelId="{176853C8-323C-664E-8A61-CA61DF9087B4}" type="pres">
      <dgm:prSet presAssocID="{F91FF066-03EE-2D47-B0BC-6FF91CA27ABA}" presName="text_1" presStyleLbl="node1" presStyleIdx="0" presStyleCnt="0" custScaleX="55928" custScaleY="98787" custLinFactNeighborX="69046" custLinFactNeighborY="-60940">
        <dgm:presLayoutVars>
          <dgm:bulletEnabled val="1"/>
        </dgm:presLayoutVars>
      </dgm:prSet>
      <dgm:spPr/>
      <dgm:t>
        <a:bodyPr/>
        <a:lstStyle/>
        <a:p>
          <a:endParaRPr lang="en-US"/>
        </a:p>
      </dgm:t>
    </dgm:pt>
    <dgm:pt modelId="{0E621250-9B39-1F4D-8DEA-F2F597EE3750}" type="pres">
      <dgm:prSet presAssocID="{1F16A690-84A6-814F-9D3C-7B071463BE47}" presName="picture_2" presStyleCnt="0"/>
      <dgm:spPr/>
    </dgm:pt>
    <dgm:pt modelId="{0C6AF837-6645-AF49-9C89-FCAA36F18211}" type="pres">
      <dgm:prSet presAssocID="{1F16A690-84A6-814F-9D3C-7B071463BE47}" presName="pictureRepeatNode" presStyleLbl="alignImgPlace1" presStyleIdx="1" presStyleCnt="3"/>
      <dgm:spPr/>
      <dgm:t>
        <a:bodyPr/>
        <a:lstStyle/>
        <a:p>
          <a:endParaRPr lang="en-US"/>
        </a:p>
      </dgm:t>
    </dgm:pt>
    <dgm:pt modelId="{094CF614-D347-6B46-A115-1E08CA8B216A}" type="pres">
      <dgm:prSet presAssocID="{400B5142-3279-B547-B2C9-C685D5FB450C}" presName="line_2" presStyleLbl="parChTrans1D1" presStyleIdx="0" presStyleCnt="2"/>
      <dgm:spPr/>
    </dgm:pt>
    <dgm:pt modelId="{8B7F37DD-B617-004A-967C-0D8C9D814208}" type="pres">
      <dgm:prSet presAssocID="{400B5142-3279-B547-B2C9-C685D5FB450C}" presName="textparent_2" presStyleLbl="node1" presStyleIdx="0" presStyleCnt="0"/>
      <dgm:spPr/>
    </dgm:pt>
    <dgm:pt modelId="{2C1850A9-7180-9146-BC12-D0534EFED4BA}" type="pres">
      <dgm:prSet presAssocID="{400B5142-3279-B547-B2C9-C685D5FB450C}" presName="text_2" presStyleLbl="revTx" presStyleIdx="0" presStyleCnt="2">
        <dgm:presLayoutVars>
          <dgm:bulletEnabled val="1"/>
        </dgm:presLayoutVars>
      </dgm:prSet>
      <dgm:spPr/>
      <dgm:t>
        <a:bodyPr/>
        <a:lstStyle/>
        <a:p>
          <a:endParaRPr lang="en-US"/>
        </a:p>
      </dgm:t>
    </dgm:pt>
    <dgm:pt modelId="{B4013AD6-6DC9-994D-B833-9432D371034D}" type="pres">
      <dgm:prSet presAssocID="{8191805F-AA96-9244-A624-4C5AF17C3DEE}" presName="picture_3" presStyleCnt="0"/>
      <dgm:spPr/>
    </dgm:pt>
    <dgm:pt modelId="{B0E2C36E-97D6-B449-A083-C617E0D04AE2}" type="pres">
      <dgm:prSet presAssocID="{8191805F-AA96-9244-A624-4C5AF17C3DEE}" presName="pictureRepeatNode" presStyleLbl="alignImgPlace1" presStyleIdx="2" presStyleCnt="3"/>
      <dgm:spPr/>
      <dgm:t>
        <a:bodyPr/>
        <a:lstStyle/>
        <a:p>
          <a:endParaRPr lang="en-US"/>
        </a:p>
      </dgm:t>
    </dgm:pt>
    <dgm:pt modelId="{0C2292DC-E527-774B-9ABF-04E452B3A3EA}" type="pres">
      <dgm:prSet presAssocID="{93AEE484-690B-7740-A30B-3F71DE7A87A5}" presName="line_3" presStyleLbl="parChTrans1D1" presStyleIdx="1" presStyleCnt="2"/>
      <dgm:spPr/>
    </dgm:pt>
    <dgm:pt modelId="{491EEA7E-1EAC-BF4D-9258-75BBA48DF2FB}" type="pres">
      <dgm:prSet presAssocID="{93AEE484-690B-7740-A30B-3F71DE7A87A5}" presName="textparent_3" presStyleLbl="node1" presStyleIdx="0" presStyleCnt="0"/>
      <dgm:spPr/>
    </dgm:pt>
    <dgm:pt modelId="{3A279040-D5CA-C342-9B93-1B329958C5E6}" type="pres">
      <dgm:prSet presAssocID="{93AEE484-690B-7740-A30B-3F71DE7A87A5}" presName="text_3" presStyleLbl="revTx" presStyleIdx="1" presStyleCnt="2">
        <dgm:presLayoutVars>
          <dgm:bulletEnabled val="1"/>
        </dgm:presLayoutVars>
      </dgm:prSet>
      <dgm:spPr/>
      <dgm:t>
        <a:bodyPr/>
        <a:lstStyle/>
        <a:p>
          <a:endParaRPr lang="en-US"/>
        </a:p>
      </dgm:t>
    </dgm:pt>
  </dgm:ptLst>
  <dgm:cxnLst>
    <dgm:cxn modelId="{C0C95CBA-4324-5547-9B1F-759E1629D251}" type="presOf" srcId="{400B5142-3279-B547-B2C9-C685D5FB450C}" destId="{2C1850A9-7180-9146-BC12-D0534EFED4BA}" srcOrd="0" destOrd="0" presId="urn:microsoft.com/office/officeart/2008/layout/CircularPictureCallout"/>
    <dgm:cxn modelId="{37FAA8B1-8831-5140-825D-7A54E526E811}" srcId="{C4FC100A-9E58-4B43-92B1-7D8C2ABA25D3}" destId="{93AEE484-690B-7740-A30B-3F71DE7A87A5}" srcOrd="2" destOrd="0" parTransId="{FC18BEBD-24FB-084A-AD0D-C05D9DB2CBDA}" sibTransId="{8191805F-AA96-9244-A624-4C5AF17C3DEE}"/>
    <dgm:cxn modelId="{074FE787-D8B9-1341-847D-1BD3B3046403}" srcId="{C4FC100A-9E58-4B43-92B1-7D8C2ABA25D3}" destId="{400B5142-3279-B547-B2C9-C685D5FB450C}" srcOrd="1" destOrd="0" parTransId="{C46498E6-20B4-3C48-A53E-CDC7D5B13926}" sibTransId="{1F16A690-84A6-814F-9D3C-7B071463BE47}"/>
    <dgm:cxn modelId="{69EE9B02-E172-F547-B40E-B7FB8CE412F8}" type="presOf" srcId="{C4FC100A-9E58-4B43-92B1-7D8C2ABA25D3}" destId="{0FDAEE38-9D85-5F43-9984-C864C7CDD3D4}" srcOrd="0" destOrd="0" presId="urn:microsoft.com/office/officeart/2008/layout/CircularPictureCallout"/>
    <dgm:cxn modelId="{B0D7CF24-A58F-564B-9EE0-53174598B714}" type="presOf" srcId="{8191805F-AA96-9244-A624-4C5AF17C3DEE}" destId="{B0E2C36E-97D6-B449-A083-C617E0D04AE2}" srcOrd="0" destOrd="0" presId="urn:microsoft.com/office/officeart/2008/layout/CircularPictureCallout"/>
    <dgm:cxn modelId="{C5D0F1D8-F12A-B249-82F6-DECB3C3E4B11}" type="presOf" srcId="{F91FF066-03EE-2D47-B0BC-6FF91CA27ABA}" destId="{176853C8-323C-664E-8A61-CA61DF9087B4}" srcOrd="0" destOrd="0" presId="urn:microsoft.com/office/officeart/2008/layout/CircularPictureCallout"/>
    <dgm:cxn modelId="{7098F217-91C5-134D-BF56-A0F02737D7FB}" srcId="{C4FC100A-9E58-4B43-92B1-7D8C2ABA25D3}" destId="{F91FF066-03EE-2D47-B0BC-6FF91CA27ABA}" srcOrd="0" destOrd="0" parTransId="{D5042BA1-3281-3B43-B646-B691FCDBAD09}" sibTransId="{C56FC1C5-9279-194F-82ED-1DBF77EC61B4}"/>
    <dgm:cxn modelId="{828761A6-9A75-6146-A93F-1C87C2EEA5D4}" type="presOf" srcId="{C56FC1C5-9279-194F-82ED-1DBF77EC61B4}" destId="{9868F1C6-81A7-2D42-8FF7-F5B8B4BC0DB5}" srcOrd="0" destOrd="0" presId="urn:microsoft.com/office/officeart/2008/layout/CircularPictureCallout"/>
    <dgm:cxn modelId="{51491D41-4370-BD4C-B294-540411AE837F}" type="presOf" srcId="{93AEE484-690B-7740-A30B-3F71DE7A87A5}" destId="{3A279040-D5CA-C342-9B93-1B329958C5E6}" srcOrd="0" destOrd="0" presId="urn:microsoft.com/office/officeart/2008/layout/CircularPictureCallout"/>
    <dgm:cxn modelId="{562784BD-361F-7B42-BAED-3817B84EF96B}" type="presOf" srcId="{1F16A690-84A6-814F-9D3C-7B071463BE47}" destId="{0C6AF837-6645-AF49-9C89-FCAA36F18211}" srcOrd="0" destOrd="0" presId="urn:microsoft.com/office/officeart/2008/layout/CircularPictureCallout"/>
    <dgm:cxn modelId="{8BDBB38F-877B-674B-9B7F-6A52B58FA217}" type="presParOf" srcId="{0FDAEE38-9D85-5F43-9984-C864C7CDD3D4}" destId="{EBAED900-859E-5F42-AF7A-81450B961F30}" srcOrd="0" destOrd="0" presId="urn:microsoft.com/office/officeart/2008/layout/CircularPictureCallout"/>
    <dgm:cxn modelId="{14C0A8BC-A915-BF43-9B0E-464CDD4A3643}" type="presParOf" srcId="{EBAED900-859E-5F42-AF7A-81450B961F30}" destId="{7CA93C50-EC84-774D-9BC5-5B30A34DD806}" srcOrd="0" destOrd="0" presId="urn:microsoft.com/office/officeart/2008/layout/CircularPictureCallout"/>
    <dgm:cxn modelId="{9E803C25-3971-8D4A-BA54-46509ECBC9C9}" type="presParOf" srcId="{7CA93C50-EC84-774D-9BC5-5B30A34DD806}" destId="{9868F1C6-81A7-2D42-8FF7-F5B8B4BC0DB5}" srcOrd="0" destOrd="0" presId="urn:microsoft.com/office/officeart/2008/layout/CircularPictureCallout"/>
    <dgm:cxn modelId="{0A21A78E-4B5F-234E-B923-8C43655203F9}" type="presParOf" srcId="{EBAED900-859E-5F42-AF7A-81450B961F30}" destId="{176853C8-323C-664E-8A61-CA61DF9087B4}" srcOrd="1" destOrd="0" presId="urn:microsoft.com/office/officeart/2008/layout/CircularPictureCallout"/>
    <dgm:cxn modelId="{DBF7557B-E285-C942-9663-2A851C282D61}" type="presParOf" srcId="{EBAED900-859E-5F42-AF7A-81450B961F30}" destId="{0E621250-9B39-1F4D-8DEA-F2F597EE3750}" srcOrd="2" destOrd="0" presId="urn:microsoft.com/office/officeart/2008/layout/CircularPictureCallout"/>
    <dgm:cxn modelId="{50670313-094F-3947-A134-799ADC6E5E75}" type="presParOf" srcId="{0E621250-9B39-1F4D-8DEA-F2F597EE3750}" destId="{0C6AF837-6645-AF49-9C89-FCAA36F18211}" srcOrd="0" destOrd="0" presId="urn:microsoft.com/office/officeart/2008/layout/CircularPictureCallout"/>
    <dgm:cxn modelId="{45770953-0A11-EC4E-8B34-05DD7EAECA6E}" type="presParOf" srcId="{EBAED900-859E-5F42-AF7A-81450B961F30}" destId="{094CF614-D347-6B46-A115-1E08CA8B216A}" srcOrd="3" destOrd="0" presId="urn:microsoft.com/office/officeart/2008/layout/CircularPictureCallout"/>
    <dgm:cxn modelId="{02A0D498-F1F2-D84A-94B8-B6A0F2B2D2A9}" type="presParOf" srcId="{EBAED900-859E-5F42-AF7A-81450B961F30}" destId="{8B7F37DD-B617-004A-967C-0D8C9D814208}" srcOrd="4" destOrd="0" presId="urn:microsoft.com/office/officeart/2008/layout/CircularPictureCallout"/>
    <dgm:cxn modelId="{DD997866-A16C-F446-B4C8-DC540F0E9EE9}" type="presParOf" srcId="{8B7F37DD-B617-004A-967C-0D8C9D814208}" destId="{2C1850A9-7180-9146-BC12-D0534EFED4BA}" srcOrd="0" destOrd="0" presId="urn:microsoft.com/office/officeart/2008/layout/CircularPictureCallout"/>
    <dgm:cxn modelId="{5D87EEC4-DE83-D145-87C2-6A1DD2F8DD2E}" type="presParOf" srcId="{EBAED900-859E-5F42-AF7A-81450B961F30}" destId="{B4013AD6-6DC9-994D-B833-9432D371034D}" srcOrd="5" destOrd="0" presId="urn:microsoft.com/office/officeart/2008/layout/CircularPictureCallout"/>
    <dgm:cxn modelId="{2F63385A-77E9-0E4B-B6B4-9C3BA84304FF}" type="presParOf" srcId="{B4013AD6-6DC9-994D-B833-9432D371034D}" destId="{B0E2C36E-97D6-B449-A083-C617E0D04AE2}" srcOrd="0" destOrd="0" presId="urn:microsoft.com/office/officeart/2008/layout/CircularPictureCallout"/>
    <dgm:cxn modelId="{93CA0A32-C82C-3B40-87A5-FB10BF79E8B3}" type="presParOf" srcId="{EBAED900-859E-5F42-AF7A-81450B961F30}" destId="{0C2292DC-E527-774B-9ABF-04E452B3A3EA}" srcOrd="6" destOrd="0" presId="urn:microsoft.com/office/officeart/2008/layout/CircularPictureCallout"/>
    <dgm:cxn modelId="{9B72F981-3440-D34C-8A50-239214F4C464}" type="presParOf" srcId="{EBAED900-859E-5F42-AF7A-81450B961F30}" destId="{491EEA7E-1EAC-BF4D-9258-75BBA48DF2FB}" srcOrd="7" destOrd="0" presId="urn:microsoft.com/office/officeart/2008/layout/CircularPictureCallout"/>
    <dgm:cxn modelId="{A613C18B-C55A-E640-8F02-B3C8BE45A117}" type="presParOf" srcId="{491EEA7E-1EAC-BF4D-9258-75BBA48DF2FB}" destId="{3A279040-D5CA-C342-9B93-1B329958C5E6}" srcOrd="0"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4BA518D-DB80-405A-880C-7114C3453381}" type="doc">
      <dgm:prSet loTypeId="urn:microsoft.com/office/officeart/2005/8/layout/list1" loCatId="list" qsTypeId="urn:microsoft.com/office/officeart/2005/8/quickstyle/simple4" qsCatId="simple" csTypeId="urn:microsoft.com/office/officeart/2005/8/colors/accent1_3" csCatId="accent1" phldr="1"/>
      <dgm:spPr/>
      <dgm:t>
        <a:bodyPr/>
        <a:lstStyle/>
        <a:p>
          <a:endParaRPr lang="en-US"/>
        </a:p>
      </dgm:t>
    </dgm:pt>
    <dgm:pt modelId="{ABA114CC-843C-46B3-9AE4-6425BB41922E}">
      <dgm:prSet/>
      <dgm:spPr/>
      <dgm:t>
        <a:bodyPr/>
        <a:lstStyle/>
        <a:p>
          <a:r>
            <a:rPr lang="en-US" dirty="0"/>
            <a:t>Multi-family support groups</a:t>
          </a:r>
        </a:p>
      </dgm:t>
    </dgm:pt>
    <dgm:pt modelId="{B956AFA3-3E67-47A4-9435-E5F73A25E53C}" type="parTrans" cxnId="{E64F834D-DB52-4E95-AC3A-66084C20945C}">
      <dgm:prSet/>
      <dgm:spPr/>
      <dgm:t>
        <a:bodyPr/>
        <a:lstStyle/>
        <a:p>
          <a:endParaRPr lang="en-US"/>
        </a:p>
      </dgm:t>
    </dgm:pt>
    <dgm:pt modelId="{E0172E98-5568-414E-AA4E-A053D2F85CFB}" type="sibTrans" cxnId="{E64F834D-DB52-4E95-AC3A-66084C20945C}">
      <dgm:prSet/>
      <dgm:spPr/>
      <dgm:t>
        <a:bodyPr/>
        <a:lstStyle/>
        <a:p>
          <a:endParaRPr lang="en-US"/>
        </a:p>
      </dgm:t>
    </dgm:pt>
    <dgm:pt modelId="{5ED761A6-D1A5-46BF-B2A1-F1D104C4F641}">
      <dgm:prSet/>
      <dgm:spPr/>
      <dgm:t>
        <a:bodyPr/>
        <a:lstStyle/>
        <a:p>
          <a:r>
            <a:rPr lang="en-US"/>
            <a:t>Family education and awareness</a:t>
          </a:r>
        </a:p>
      </dgm:t>
    </dgm:pt>
    <dgm:pt modelId="{53EFB3ED-7A97-46D8-B9E7-8EE0C42AFD72}" type="parTrans" cxnId="{F76689D8-C23C-4EA7-B481-02C3DCE2A532}">
      <dgm:prSet/>
      <dgm:spPr/>
      <dgm:t>
        <a:bodyPr/>
        <a:lstStyle/>
        <a:p>
          <a:endParaRPr lang="en-US"/>
        </a:p>
      </dgm:t>
    </dgm:pt>
    <dgm:pt modelId="{9D150EF1-6B12-46E5-BDAC-0AC4A20C8496}" type="sibTrans" cxnId="{F76689D8-C23C-4EA7-B481-02C3DCE2A532}">
      <dgm:prSet/>
      <dgm:spPr/>
      <dgm:t>
        <a:bodyPr/>
        <a:lstStyle/>
        <a:p>
          <a:endParaRPr lang="en-US"/>
        </a:p>
      </dgm:t>
    </dgm:pt>
    <dgm:pt modelId="{70D7EA6A-8050-4993-98B8-DB2213983746}">
      <dgm:prSet/>
      <dgm:spPr/>
      <dgm:t>
        <a:bodyPr/>
        <a:lstStyle/>
        <a:p>
          <a:r>
            <a:rPr lang="en-US"/>
            <a:t>Family therapy</a:t>
          </a:r>
        </a:p>
      </dgm:t>
    </dgm:pt>
    <dgm:pt modelId="{DBBA2335-4DD2-4D75-BD7B-0A31703BE4BA}" type="parTrans" cxnId="{F29EFF9E-6A9B-4601-A331-C134FCF08EEA}">
      <dgm:prSet/>
      <dgm:spPr/>
      <dgm:t>
        <a:bodyPr/>
        <a:lstStyle/>
        <a:p>
          <a:endParaRPr lang="en-US"/>
        </a:p>
      </dgm:t>
    </dgm:pt>
    <dgm:pt modelId="{44697B93-A866-45E5-AB1F-E61BC76EDE82}" type="sibTrans" cxnId="{F29EFF9E-6A9B-4601-A331-C134FCF08EEA}">
      <dgm:prSet/>
      <dgm:spPr/>
      <dgm:t>
        <a:bodyPr/>
        <a:lstStyle/>
        <a:p>
          <a:endParaRPr lang="en-US"/>
        </a:p>
      </dgm:t>
    </dgm:pt>
    <dgm:pt modelId="{7352A483-3C59-424B-8F02-555BD2971A6B}">
      <dgm:prSet/>
      <dgm:spPr/>
      <dgm:t>
        <a:bodyPr/>
        <a:lstStyle/>
        <a:p>
          <a:r>
            <a:rPr lang="en-US"/>
            <a:t>Common Issues faced by families:</a:t>
          </a:r>
        </a:p>
      </dgm:t>
    </dgm:pt>
    <dgm:pt modelId="{03EDEA0F-7BC9-416A-98B7-A0071FA0D4B4}" type="parTrans" cxnId="{6CF73BC9-2908-484B-9F34-196A134BCCDF}">
      <dgm:prSet/>
      <dgm:spPr/>
      <dgm:t>
        <a:bodyPr/>
        <a:lstStyle/>
        <a:p>
          <a:endParaRPr lang="en-US"/>
        </a:p>
      </dgm:t>
    </dgm:pt>
    <dgm:pt modelId="{459A9B80-5EE7-40D3-9A1A-1468AAB6F614}" type="sibTrans" cxnId="{6CF73BC9-2908-484B-9F34-196A134BCCDF}">
      <dgm:prSet/>
      <dgm:spPr/>
      <dgm:t>
        <a:bodyPr/>
        <a:lstStyle/>
        <a:p>
          <a:endParaRPr lang="en-US"/>
        </a:p>
      </dgm:t>
    </dgm:pt>
    <dgm:pt modelId="{AE26E65C-D564-4A21-91DC-97CDA93E968D}">
      <dgm:prSet/>
      <dgm:spPr/>
      <dgm:t>
        <a:bodyPr/>
        <a:lstStyle/>
        <a:p>
          <a:r>
            <a:rPr lang="en-US"/>
            <a:t>Need for resources and advocacy</a:t>
          </a:r>
        </a:p>
      </dgm:t>
    </dgm:pt>
    <dgm:pt modelId="{EF77C27A-D59D-42D7-8790-AD149D81EB48}" type="parTrans" cxnId="{D8EEADD2-888E-4A16-970F-36BC0B8A3D04}">
      <dgm:prSet/>
      <dgm:spPr/>
      <dgm:t>
        <a:bodyPr/>
        <a:lstStyle/>
        <a:p>
          <a:endParaRPr lang="en-US"/>
        </a:p>
      </dgm:t>
    </dgm:pt>
    <dgm:pt modelId="{9B6EDE9E-8ED4-4A58-8724-C729726D9C68}" type="sibTrans" cxnId="{D8EEADD2-888E-4A16-970F-36BC0B8A3D04}">
      <dgm:prSet/>
      <dgm:spPr/>
      <dgm:t>
        <a:bodyPr/>
        <a:lstStyle/>
        <a:p>
          <a:endParaRPr lang="en-US"/>
        </a:p>
      </dgm:t>
    </dgm:pt>
    <dgm:pt modelId="{62D27CAC-E6DD-4EE7-BAA6-A537B4A0CDB2}">
      <dgm:prSet/>
      <dgm:spPr/>
      <dgm:t>
        <a:bodyPr/>
        <a:lstStyle/>
        <a:p>
          <a:r>
            <a:rPr lang="en-US"/>
            <a:t>Realignment of roles, responsibilities</a:t>
          </a:r>
        </a:p>
      </dgm:t>
    </dgm:pt>
    <dgm:pt modelId="{22CFFFAA-0FA8-4ED0-9B1D-77D813F77C7F}" type="parTrans" cxnId="{90D19FD7-5510-4CF0-B3B0-ACC5B21A6579}">
      <dgm:prSet/>
      <dgm:spPr/>
      <dgm:t>
        <a:bodyPr/>
        <a:lstStyle/>
        <a:p>
          <a:endParaRPr lang="en-US"/>
        </a:p>
      </dgm:t>
    </dgm:pt>
    <dgm:pt modelId="{593D2BF9-15DF-4966-9E76-E88B844A55D1}" type="sibTrans" cxnId="{90D19FD7-5510-4CF0-B3B0-ACC5B21A6579}">
      <dgm:prSet/>
      <dgm:spPr/>
      <dgm:t>
        <a:bodyPr/>
        <a:lstStyle/>
        <a:p>
          <a:endParaRPr lang="en-US"/>
        </a:p>
      </dgm:t>
    </dgm:pt>
    <dgm:pt modelId="{DF62D971-CCB8-4B46-AD31-560D28EBD99B}">
      <dgm:prSet/>
      <dgm:spPr/>
      <dgm:t>
        <a:bodyPr/>
        <a:lstStyle/>
        <a:p>
          <a:r>
            <a:rPr lang="en-US"/>
            <a:t>Responding to behavior &amp; personality changes</a:t>
          </a:r>
        </a:p>
      </dgm:t>
    </dgm:pt>
    <dgm:pt modelId="{2D75D840-DB55-4538-A9F4-3A25AB36306E}" type="parTrans" cxnId="{C5C04545-8E50-4102-81B3-D73391A1132F}">
      <dgm:prSet/>
      <dgm:spPr/>
      <dgm:t>
        <a:bodyPr/>
        <a:lstStyle/>
        <a:p>
          <a:endParaRPr lang="en-US"/>
        </a:p>
      </dgm:t>
    </dgm:pt>
    <dgm:pt modelId="{BC50B62D-9A20-4764-A19B-3272B801FA85}" type="sibTrans" cxnId="{C5C04545-8E50-4102-81B3-D73391A1132F}">
      <dgm:prSet/>
      <dgm:spPr/>
      <dgm:t>
        <a:bodyPr/>
        <a:lstStyle/>
        <a:p>
          <a:endParaRPr lang="en-US"/>
        </a:p>
      </dgm:t>
    </dgm:pt>
    <dgm:pt modelId="{B622544E-D097-412B-8629-096ECDADEB1B}">
      <dgm:prSet/>
      <dgm:spPr/>
      <dgm:t>
        <a:bodyPr/>
        <a:lstStyle/>
        <a:p>
          <a:r>
            <a:rPr lang="en-US" dirty="0"/>
            <a:t>Grief and loss</a:t>
          </a:r>
        </a:p>
      </dgm:t>
    </dgm:pt>
    <dgm:pt modelId="{4BF842C3-BA58-420A-B2BD-D5849588A814}" type="parTrans" cxnId="{F76074BB-CE61-4E1E-A047-92FB59D9691B}">
      <dgm:prSet/>
      <dgm:spPr/>
      <dgm:t>
        <a:bodyPr/>
        <a:lstStyle/>
        <a:p>
          <a:endParaRPr lang="en-US"/>
        </a:p>
      </dgm:t>
    </dgm:pt>
    <dgm:pt modelId="{8B60894A-B1BA-46B1-8A10-0779DE68B97A}" type="sibTrans" cxnId="{F76074BB-CE61-4E1E-A047-92FB59D9691B}">
      <dgm:prSet/>
      <dgm:spPr/>
      <dgm:t>
        <a:bodyPr/>
        <a:lstStyle/>
        <a:p>
          <a:endParaRPr lang="en-US"/>
        </a:p>
      </dgm:t>
    </dgm:pt>
    <dgm:pt modelId="{9D3DD148-BA6C-3346-AFF6-468CC25AB3E1}" type="pres">
      <dgm:prSet presAssocID="{34BA518D-DB80-405A-880C-7114C3453381}" presName="linear" presStyleCnt="0">
        <dgm:presLayoutVars>
          <dgm:dir/>
          <dgm:animLvl val="lvl"/>
          <dgm:resizeHandles val="exact"/>
        </dgm:presLayoutVars>
      </dgm:prSet>
      <dgm:spPr/>
      <dgm:t>
        <a:bodyPr/>
        <a:lstStyle/>
        <a:p>
          <a:endParaRPr lang="en-US"/>
        </a:p>
      </dgm:t>
    </dgm:pt>
    <dgm:pt modelId="{69C257A6-EF8E-D542-96AC-8F1BE6732934}" type="pres">
      <dgm:prSet presAssocID="{ABA114CC-843C-46B3-9AE4-6425BB41922E}" presName="parentLin" presStyleCnt="0"/>
      <dgm:spPr/>
    </dgm:pt>
    <dgm:pt modelId="{7AC63955-55DA-BE41-ABC3-75CAA0D608C6}" type="pres">
      <dgm:prSet presAssocID="{ABA114CC-843C-46B3-9AE4-6425BB41922E}" presName="parentLeftMargin" presStyleLbl="node1" presStyleIdx="0" presStyleCnt="4"/>
      <dgm:spPr/>
      <dgm:t>
        <a:bodyPr/>
        <a:lstStyle/>
        <a:p>
          <a:endParaRPr lang="en-US"/>
        </a:p>
      </dgm:t>
    </dgm:pt>
    <dgm:pt modelId="{AC5727AF-CA2B-5B41-AAFA-2F92873776AC}" type="pres">
      <dgm:prSet presAssocID="{ABA114CC-843C-46B3-9AE4-6425BB41922E}" presName="parentText" presStyleLbl="node1" presStyleIdx="0" presStyleCnt="4">
        <dgm:presLayoutVars>
          <dgm:chMax val="0"/>
          <dgm:bulletEnabled val="1"/>
        </dgm:presLayoutVars>
      </dgm:prSet>
      <dgm:spPr/>
      <dgm:t>
        <a:bodyPr/>
        <a:lstStyle/>
        <a:p>
          <a:endParaRPr lang="en-US"/>
        </a:p>
      </dgm:t>
    </dgm:pt>
    <dgm:pt modelId="{839E426B-E9B9-A945-84E4-8350CEEDEB2A}" type="pres">
      <dgm:prSet presAssocID="{ABA114CC-843C-46B3-9AE4-6425BB41922E}" presName="negativeSpace" presStyleCnt="0"/>
      <dgm:spPr/>
    </dgm:pt>
    <dgm:pt modelId="{45F11A66-E42C-7C4B-AB6D-486452D258F3}" type="pres">
      <dgm:prSet presAssocID="{ABA114CC-843C-46B3-9AE4-6425BB41922E}" presName="childText" presStyleLbl="conFgAcc1" presStyleIdx="0" presStyleCnt="4">
        <dgm:presLayoutVars>
          <dgm:bulletEnabled val="1"/>
        </dgm:presLayoutVars>
      </dgm:prSet>
      <dgm:spPr/>
    </dgm:pt>
    <dgm:pt modelId="{915B88A2-B4AE-AC4C-9B18-459F83B1B0EE}" type="pres">
      <dgm:prSet presAssocID="{E0172E98-5568-414E-AA4E-A053D2F85CFB}" presName="spaceBetweenRectangles" presStyleCnt="0"/>
      <dgm:spPr/>
    </dgm:pt>
    <dgm:pt modelId="{68782FF9-BC42-CB40-893A-E544A683BFDB}" type="pres">
      <dgm:prSet presAssocID="{5ED761A6-D1A5-46BF-B2A1-F1D104C4F641}" presName="parentLin" presStyleCnt="0"/>
      <dgm:spPr/>
    </dgm:pt>
    <dgm:pt modelId="{2DE3688C-189C-C14D-B921-D7B250127368}" type="pres">
      <dgm:prSet presAssocID="{5ED761A6-D1A5-46BF-B2A1-F1D104C4F641}" presName="parentLeftMargin" presStyleLbl="node1" presStyleIdx="0" presStyleCnt="4"/>
      <dgm:spPr/>
      <dgm:t>
        <a:bodyPr/>
        <a:lstStyle/>
        <a:p>
          <a:endParaRPr lang="en-US"/>
        </a:p>
      </dgm:t>
    </dgm:pt>
    <dgm:pt modelId="{9CDCA0C5-4F0D-FB42-9C17-B5ADC26516E9}" type="pres">
      <dgm:prSet presAssocID="{5ED761A6-D1A5-46BF-B2A1-F1D104C4F641}" presName="parentText" presStyleLbl="node1" presStyleIdx="1" presStyleCnt="4">
        <dgm:presLayoutVars>
          <dgm:chMax val="0"/>
          <dgm:bulletEnabled val="1"/>
        </dgm:presLayoutVars>
      </dgm:prSet>
      <dgm:spPr/>
      <dgm:t>
        <a:bodyPr/>
        <a:lstStyle/>
        <a:p>
          <a:endParaRPr lang="en-US"/>
        </a:p>
      </dgm:t>
    </dgm:pt>
    <dgm:pt modelId="{CEB27FF5-ED6E-2E45-A8D5-15414B35D70F}" type="pres">
      <dgm:prSet presAssocID="{5ED761A6-D1A5-46BF-B2A1-F1D104C4F641}" presName="negativeSpace" presStyleCnt="0"/>
      <dgm:spPr/>
    </dgm:pt>
    <dgm:pt modelId="{65464C0E-B9BF-9247-94C8-182AFDC6C8AE}" type="pres">
      <dgm:prSet presAssocID="{5ED761A6-D1A5-46BF-B2A1-F1D104C4F641}" presName="childText" presStyleLbl="conFgAcc1" presStyleIdx="1" presStyleCnt="4">
        <dgm:presLayoutVars>
          <dgm:bulletEnabled val="1"/>
        </dgm:presLayoutVars>
      </dgm:prSet>
      <dgm:spPr/>
    </dgm:pt>
    <dgm:pt modelId="{F8639D7D-6817-5440-8634-5A0D174A3E60}" type="pres">
      <dgm:prSet presAssocID="{9D150EF1-6B12-46E5-BDAC-0AC4A20C8496}" presName="spaceBetweenRectangles" presStyleCnt="0"/>
      <dgm:spPr/>
    </dgm:pt>
    <dgm:pt modelId="{404DF186-0746-E54D-A6FA-6FC4D45CAAD1}" type="pres">
      <dgm:prSet presAssocID="{70D7EA6A-8050-4993-98B8-DB2213983746}" presName="parentLin" presStyleCnt="0"/>
      <dgm:spPr/>
    </dgm:pt>
    <dgm:pt modelId="{DA567A70-FAA9-EF4B-A090-E19A2F0DFBE9}" type="pres">
      <dgm:prSet presAssocID="{70D7EA6A-8050-4993-98B8-DB2213983746}" presName="parentLeftMargin" presStyleLbl="node1" presStyleIdx="1" presStyleCnt="4"/>
      <dgm:spPr/>
      <dgm:t>
        <a:bodyPr/>
        <a:lstStyle/>
        <a:p>
          <a:endParaRPr lang="en-US"/>
        </a:p>
      </dgm:t>
    </dgm:pt>
    <dgm:pt modelId="{EF855297-487C-3A46-8B12-1F88204812DE}" type="pres">
      <dgm:prSet presAssocID="{70D7EA6A-8050-4993-98B8-DB2213983746}" presName="parentText" presStyleLbl="node1" presStyleIdx="2" presStyleCnt="4">
        <dgm:presLayoutVars>
          <dgm:chMax val="0"/>
          <dgm:bulletEnabled val="1"/>
        </dgm:presLayoutVars>
      </dgm:prSet>
      <dgm:spPr/>
      <dgm:t>
        <a:bodyPr/>
        <a:lstStyle/>
        <a:p>
          <a:endParaRPr lang="en-US"/>
        </a:p>
      </dgm:t>
    </dgm:pt>
    <dgm:pt modelId="{C409F522-6959-0641-8E3B-F743A2CD5B59}" type="pres">
      <dgm:prSet presAssocID="{70D7EA6A-8050-4993-98B8-DB2213983746}" presName="negativeSpace" presStyleCnt="0"/>
      <dgm:spPr/>
    </dgm:pt>
    <dgm:pt modelId="{AA08186C-A20A-2E4C-9625-A7D30AA4A171}" type="pres">
      <dgm:prSet presAssocID="{70D7EA6A-8050-4993-98B8-DB2213983746}" presName="childText" presStyleLbl="conFgAcc1" presStyleIdx="2" presStyleCnt="4">
        <dgm:presLayoutVars>
          <dgm:bulletEnabled val="1"/>
        </dgm:presLayoutVars>
      </dgm:prSet>
      <dgm:spPr/>
    </dgm:pt>
    <dgm:pt modelId="{0F8FFE43-C9E8-154B-A4B4-E812DF8C4CDF}" type="pres">
      <dgm:prSet presAssocID="{44697B93-A866-45E5-AB1F-E61BC76EDE82}" presName="spaceBetweenRectangles" presStyleCnt="0"/>
      <dgm:spPr/>
    </dgm:pt>
    <dgm:pt modelId="{ADDFC430-E106-E549-8D31-C80026DD0658}" type="pres">
      <dgm:prSet presAssocID="{7352A483-3C59-424B-8F02-555BD2971A6B}" presName="parentLin" presStyleCnt="0"/>
      <dgm:spPr/>
    </dgm:pt>
    <dgm:pt modelId="{81C2E108-A5D0-3B4F-97D9-72D7760641E1}" type="pres">
      <dgm:prSet presAssocID="{7352A483-3C59-424B-8F02-555BD2971A6B}" presName="parentLeftMargin" presStyleLbl="node1" presStyleIdx="2" presStyleCnt="4"/>
      <dgm:spPr/>
      <dgm:t>
        <a:bodyPr/>
        <a:lstStyle/>
        <a:p>
          <a:endParaRPr lang="en-US"/>
        </a:p>
      </dgm:t>
    </dgm:pt>
    <dgm:pt modelId="{720F52DB-FA00-694C-846D-AFBEC5E2D634}" type="pres">
      <dgm:prSet presAssocID="{7352A483-3C59-424B-8F02-555BD2971A6B}" presName="parentText" presStyleLbl="node1" presStyleIdx="3" presStyleCnt="4">
        <dgm:presLayoutVars>
          <dgm:chMax val="0"/>
          <dgm:bulletEnabled val="1"/>
        </dgm:presLayoutVars>
      </dgm:prSet>
      <dgm:spPr/>
      <dgm:t>
        <a:bodyPr/>
        <a:lstStyle/>
        <a:p>
          <a:endParaRPr lang="en-US"/>
        </a:p>
      </dgm:t>
    </dgm:pt>
    <dgm:pt modelId="{C12648AE-DE1E-5A46-8A27-E55443EC2356}" type="pres">
      <dgm:prSet presAssocID="{7352A483-3C59-424B-8F02-555BD2971A6B}" presName="negativeSpace" presStyleCnt="0"/>
      <dgm:spPr/>
    </dgm:pt>
    <dgm:pt modelId="{33B5C160-64AC-034F-9213-A496F52D5185}" type="pres">
      <dgm:prSet presAssocID="{7352A483-3C59-424B-8F02-555BD2971A6B}" presName="childText" presStyleLbl="conFgAcc1" presStyleIdx="3" presStyleCnt="4">
        <dgm:presLayoutVars>
          <dgm:bulletEnabled val="1"/>
        </dgm:presLayoutVars>
      </dgm:prSet>
      <dgm:spPr/>
      <dgm:t>
        <a:bodyPr/>
        <a:lstStyle/>
        <a:p>
          <a:endParaRPr lang="en-US"/>
        </a:p>
      </dgm:t>
    </dgm:pt>
  </dgm:ptLst>
  <dgm:cxnLst>
    <dgm:cxn modelId="{F1EEA85F-7001-FE4F-84E8-CE844E77B5DF}" type="presOf" srcId="{70D7EA6A-8050-4993-98B8-DB2213983746}" destId="{EF855297-487C-3A46-8B12-1F88204812DE}" srcOrd="1" destOrd="0" presId="urn:microsoft.com/office/officeart/2005/8/layout/list1"/>
    <dgm:cxn modelId="{F29EFF9E-6A9B-4601-A331-C134FCF08EEA}" srcId="{34BA518D-DB80-405A-880C-7114C3453381}" destId="{70D7EA6A-8050-4993-98B8-DB2213983746}" srcOrd="2" destOrd="0" parTransId="{DBBA2335-4DD2-4D75-BD7B-0A31703BE4BA}" sibTransId="{44697B93-A866-45E5-AB1F-E61BC76EDE82}"/>
    <dgm:cxn modelId="{3E44C8F2-4266-8042-B8B8-11E905B7EDB9}" type="presOf" srcId="{B622544E-D097-412B-8629-096ECDADEB1B}" destId="{33B5C160-64AC-034F-9213-A496F52D5185}" srcOrd="0" destOrd="3" presId="urn:microsoft.com/office/officeart/2005/8/layout/list1"/>
    <dgm:cxn modelId="{0E980A98-B9B9-B94A-9CD7-87339150FF2C}" type="presOf" srcId="{70D7EA6A-8050-4993-98B8-DB2213983746}" destId="{DA567A70-FAA9-EF4B-A090-E19A2F0DFBE9}" srcOrd="0" destOrd="0" presId="urn:microsoft.com/office/officeart/2005/8/layout/list1"/>
    <dgm:cxn modelId="{F76689D8-C23C-4EA7-B481-02C3DCE2A532}" srcId="{34BA518D-DB80-405A-880C-7114C3453381}" destId="{5ED761A6-D1A5-46BF-B2A1-F1D104C4F641}" srcOrd="1" destOrd="0" parTransId="{53EFB3ED-7A97-46D8-B9E7-8EE0C42AFD72}" sibTransId="{9D150EF1-6B12-46E5-BDAC-0AC4A20C8496}"/>
    <dgm:cxn modelId="{6CF73BC9-2908-484B-9F34-196A134BCCDF}" srcId="{34BA518D-DB80-405A-880C-7114C3453381}" destId="{7352A483-3C59-424B-8F02-555BD2971A6B}" srcOrd="3" destOrd="0" parTransId="{03EDEA0F-7BC9-416A-98B7-A0071FA0D4B4}" sibTransId="{459A9B80-5EE7-40D3-9A1A-1468AAB6F614}"/>
    <dgm:cxn modelId="{D8EEADD2-888E-4A16-970F-36BC0B8A3D04}" srcId="{7352A483-3C59-424B-8F02-555BD2971A6B}" destId="{AE26E65C-D564-4A21-91DC-97CDA93E968D}" srcOrd="0" destOrd="0" parTransId="{EF77C27A-D59D-42D7-8790-AD149D81EB48}" sibTransId="{9B6EDE9E-8ED4-4A58-8724-C729726D9C68}"/>
    <dgm:cxn modelId="{90F3E106-4C8C-A44E-920F-2BAC77E537C1}" type="presOf" srcId="{7352A483-3C59-424B-8F02-555BD2971A6B}" destId="{720F52DB-FA00-694C-846D-AFBEC5E2D634}" srcOrd="1" destOrd="0" presId="urn:microsoft.com/office/officeart/2005/8/layout/list1"/>
    <dgm:cxn modelId="{5230D942-72E3-EE4A-A41F-041B458689A1}" type="presOf" srcId="{34BA518D-DB80-405A-880C-7114C3453381}" destId="{9D3DD148-BA6C-3346-AFF6-468CC25AB3E1}" srcOrd="0" destOrd="0" presId="urn:microsoft.com/office/officeart/2005/8/layout/list1"/>
    <dgm:cxn modelId="{688E9CD1-1BA5-F045-824D-A40363EC6919}" type="presOf" srcId="{ABA114CC-843C-46B3-9AE4-6425BB41922E}" destId="{AC5727AF-CA2B-5B41-AAFA-2F92873776AC}" srcOrd="1" destOrd="0" presId="urn:microsoft.com/office/officeart/2005/8/layout/list1"/>
    <dgm:cxn modelId="{B4D23ED0-C318-EE43-B0E8-3317B3B4498A}" type="presOf" srcId="{DF62D971-CCB8-4B46-AD31-560D28EBD99B}" destId="{33B5C160-64AC-034F-9213-A496F52D5185}" srcOrd="0" destOrd="2" presId="urn:microsoft.com/office/officeart/2005/8/layout/list1"/>
    <dgm:cxn modelId="{9EE535B7-4BD3-F947-891B-D447E5BC7954}" type="presOf" srcId="{AE26E65C-D564-4A21-91DC-97CDA93E968D}" destId="{33B5C160-64AC-034F-9213-A496F52D5185}" srcOrd="0" destOrd="0" presId="urn:microsoft.com/office/officeart/2005/8/layout/list1"/>
    <dgm:cxn modelId="{690968ED-4CCD-764F-B949-8E8F3B27BB36}" type="presOf" srcId="{ABA114CC-843C-46B3-9AE4-6425BB41922E}" destId="{7AC63955-55DA-BE41-ABC3-75CAA0D608C6}" srcOrd="0" destOrd="0" presId="urn:microsoft.com/office/officeart/2005/8/layout/list1"/>
    <dgm:cxn modelId="{37694F5F-D6A4-F542-AFAE-F360AA36B557}" type="presOf" srcId="{5ED761A6-D1A5-46BF-B2A1-F1D104C4F641}" destId="{9CDCA0C5-4F0D-FB42-9C17-B5ADC26516E9}" srcOrd="1" destOrd="0" presId="urn:microsoft.com/office/officeart/2005/8/layout/list1"/>
    <dgm:cxn modelId="{E64F834D-DB52-4E95-AC3A-66084C20945C}" srcId="{34BA518D-DB80-405A-880C-7114C3453381}" destId="{ABA114CC-843C-46B3-9AE4-6425BB41922E}" srcOrd="0" destOrd="0" parTransId="{B956AFA3-3E67-47A4-9435-E5F73A25E53C}" sibTransId="{E0172E98-5568-414E-AA4E-A053D2F85CFB}"/>
    <dgm:cxn modelId="{64966A68-E928-BA42-ACDB-E8470942E900}" type="presOf" srcId="{5ED761A6-D1A5-46BF-B2A1-F1D104C4F641}" destId="{2DE3688C-189C-C14D-B921-D7B250127368}" srcOrd="0" destOrd="0" presId="urn:microsoft.com/office/officeart/2005/8/layout/list1"/>
    <dgm:cxn modelId="{F76074BB-CE61-4E1E-A047-92FB59D9691B}" srcId="{7352A483-3C59-424B-8F02-555BD2971A6B}" destId="{B622544E-D097-412B-8629-096ECDADEB1B}" srcOrd="3" destOrd="0" parTransId="{4BF842C3-BA58-420A-B2BD-D5849588A814}" sibTransId="{8B60894A-B1BA-46B1-8A10-0779DE68B97A}"/>
    <dgm:cxn modelId="{90D19FD7-5510-4CF0-B3B0-ACC5B21A6579}" srcId="{7352A483-3C59-424B-8F02-555BD2971A6B}" destId="{62D27CAC-E6DD-4EE7-BAA6-A537B4A0CDB2}" srcOrd="1" destOrd="0" parTransId="{22CFFFAA-0FA8-4ED0-9B1D-77D813F77C7F}" sibTransId="{593D2BF9-15DF-4966-9E76-E88B844A55D1}"/>
    <dgm:cxn modelId="{C5C04545-8E50-4102-81B3-D73391A1132F}" srcId="{7352A483-3C59-424B-8F02-555BD2971A6B}" destId="{DF62D971-CCB8-4B46-AD31-560D28EBD99B}" srcOrd="2" destOrd="0" parTransId="{2D75D840-DB55-4538-A9F4-3A25AB36306E}" sibTransId="{BC50B62D-9A20-4764-A19B-3272B801FA85}"/>
    <dgm:cxn modelId="{15B800CC-7FC0-8040-B32E-E03515C2D6FE}" type="presOf" srcId="{62D27CAC-E6DD-4EE7-BAA6-A537B4A0CDB2}" destId="{33B5C160-64AC-034F-9213-A496F52D5185}" srcOrd="0" destOrd="1" presId="urn:microsoft.com/office/officeart/2005/8/layout/list1"/>
    <dgm:cxn modelId="{9039C5B5-1333-8740-A2E8-81BFF72A2421}" type="presOf" srcId="{7352A483-3C59-424B-8F02-555BD2971A6B}" destId="{81C2E108-A5D0-3B4F-97D9-72D7760641E1}" srcOrd="0" destOrd="0" presId="urn:microsoft.com/office/officeart/2005/8/layout/list1"/>
    <dgm:cxn modelId="{ACADB37D-A5FA-5643-9683-DE3602B1EFC6}" type="presParOf" srcId="{9D3DD148-BA6C-3346-AFF6-468CC25AB3E1}" destId="{69C257A6-EF8E-D542-96AC-8F1BE6732934}" srcOrd="0" destOrd="0" presId="urn:microsoft.com/office/officeart/2005/8/layout/list1"/>
    <dgm:cxn modelId="{2CD869BF-33D3-C245-8F17-8FBC8A4B96B7}" type="presParOf" srcId="{69C257A6-EF8E-D542-96AC-8F1BE6732934}" destId="{7AC63955-55DA-BE41-ABC3-75CAA0D608C6}" srcOrd="0" destOrd="0" presId="urn:microsoft.com/office/officeart/2005/8/layout/list1"/>
    <dgm:cxn modelId="{89E7720D-F742-2744-A8CD-06F86439711D}" type="presParOf" srcId="{69C257A6-EF8E-D542-96AC-8F1BE6732934}" destId="{AC5727AF-CA2B-5B41-AAFA-2F92873776AC}" srcOrd="1" destOrd="0" presId="urn:microsoft.com/office/officeart/2005/8/layout/list1"/>
    <dgm:cxn modelId="{B96749B5-CC16-D541-BDE9-2E6F5CF58FA4}" type="presParOf" srcId="{9D3DD148-BA6C-3346-AFF6-468CC25AB3E1}" destId="{839E426B-E9B9-A945-84E4-8350CEEDEB2A}" srcOrd="1" destOrd="0" presId="urn:microsoft.com/office/officeart/2005/8/layout/list1"/>
    <dgm:cxn modelId="{52D6A6EA-CAE2-9746-93F9-95CF14D28497}" type="presParOf" srcId="{9D3DD148-BA6C-3346-AFF6-468CC25AB3E1}" destId="{45F11A66-E42C-7C4B-AB6D-486452D258F3}" srcOrd="2" destOrd="0" presId="urn:microsoft.com/office/officeart/2005/8/layout/list1"/>
    <dgm:cxn modelId="{9EE6AFBA-1831-0A44-946F-2F419B642869}" type="presParOf" srcId="{9D3DD148-BA6C-3346-AFF6-468CC25AB3E1}" destId="{915B88A2-B4AE-AC4C-9B18-459F83B1B0EE}" srcOrd="3" destOrd="0" presId="urn:microsoft.com/office/officeart/2005/8/layout/list1"/>
    <dgm:cxn modelId="{812F249E-7953-ED43-8BF1-0F786C1DC07A}" type="presParOf" srcId="{9D3DD148-BA6C-3346-AFF6-468CC25AB3E1}" destId="{68782FF9-BC42-CB40-893A-E544A683BFDB}" srcOrd="4" destOrd="0" presId="urn:microsoft.com/office/officeart/2005/8/layout/list1"/>
    <dgm:cxn modelId="{17369771-D248-7848-BC0F-B705F2548AA5}" type="presParOf" srcId="{68782FF9-BC42-CB40-893A-E544A683BFDB}" destId="{2DE3688C-189C-C14D-B921-D7B250127368}" srcOrd="0" destOrd="0" presId="urn:microsoft.com/office/officeart/2005/8/layout/list1"/>
    <dgm:cxn modelId="{ACEA50FF-66CE-BD43-AE21-67C3457DA23B}" type="presParOf" srcId="{68782FF9-BC42-CB40-893A-E544A683BFDB}" destId="{9CDCA0C5-4F0D-FB42-9C17-B5ADC26516E9}" srcOrd="1" destOrd="0" presId="urn:microsoft.com/office/officeart/2005/8/layout/list1"/>
    <dgm:cxn modelId="{0132CDA7-592F-D246-B8ED-B8B926BC8D7E}" type="presParOf" srcId="{9D3DD148-BA6C-3346-AFF6-468CC25AB3E1}" destId="{CEB27FF5-ED6E-2E45-A8D5-15414B35D70F}" srcOrd="5" destOrd="0" presId="urn:microsoft.com/office/officeart/2005/8/layout/list1"/>
    <dgm:cxn modelId="{141DF363-3137-4E4F-8D4D-12262306044B}" type="presParOf" srcId="{9D3DD148-BA6C-3346-AFF6-468CC25AB3E1}" destId="{65464C0E-B9BF-9247-94C8-182AFDC6C8AE}" srcOrd="6" destOrd="0" presId="urn:microsoft.com/office/officeart/2005/8/layout/list1"/>
    <dgm:cxn modelId="{9E16FB4A-991E-904F-84C7-153BE8A767CC}" type="presParOf" srcId="{9D3DD148-BA6C-3346-AFF6-468CC25AB3E1}" destId="{F8639D7D-6817-5440-8634-5A0D174A3E60}" srcOrd="7" destOrd="0" presId="urn:microsoft.com/office/officeart/2005/8/layout/list1"/>
    <dgm:cxn modelId="{795DE90F-5B7F-8B45-A34D-4A47DB6B8604}" type="presParOf" srcId="{9D3DD148-BA6C-3346-AFF6-468CC25AB3E1}" destId="{404DF186-0746-E54D-A6FA-6FC4D45CAAD1}" srcOrd="8" destOrd="0" presId="urn:microsoft.com/office/officeart/2005/8/layout/list1"/>
    <dgm:cxn modelId="{FA192038-B31A-E74A-8B42-C952AC855888}" type="presParOf" srcId="{404DF186-0746-E54D-A6FA-6FC4D45CAAD1}" destId="{DA567A70-FAA9-EF4B-A090-E19A2F0DFBE9}" srcOrd="0" destOrd="0" presId="urn:microsoft.com/office/officeart/2005/8/layout/list1"/>
    <dgm:cxn modelId="{4BC42ADE-CCA2-104B-A457-2627A3C994E4}" type="presParOf" srcId="{404DF186-0746-E54D-A6FA-6FC4D45CAAD1}" destId="{EF855297-487C-3A46-8B12-1F88204812DE}" srcOrd="1" destOrd="0" presId="urn:microsoft.com/office/officeart/2005/8/layout/list1"/>
    <dgm:cxn modelId="{C4DD51FE-C4CA-E041-AA9A-9F067081EC0D}" type="presParOf" srcId="{9D3DD148-BA6C-3346-AFF6-468CC25AB3E1}" destId="{C409F522-6959-0641-8E3B-F743A2CD5B59}" srcOrd="9" destOrd="0" presId="urn:microsoft.com/office/officeart/2005/8/layout/list1"/>
    <dgm:cxn modelId="{FAD9E3DC-F440-874F-91CC-7447E2C551DB}" type="presParOf" srcId="{9D3DD148-BA6C-3346-AFF6-468CC25AB3E1}" destId="{AA08186C-A20A-2E4C-9625-A7D30AA4A171}" srcOrd="10" destOrd="0" presId="urn:microsoft.com/office/officeart/2005/8/layout/list1"/>
    <dgm:cxn modelId="{C912A513-0BE1-5749-848D-25A8EEFE3184}" type="presParOf" srcId="{9D3DD148-BA6C-3346-AFF6-468CC25AB3E1}" destId="{0F8FFE43-C9E8-154B-A4B4-E812DF8C4CDF}" srcOrd="11" destOrd="0" presId="urn:microsoft.com/office/officeart/2005/8/layout/list1"/>
    <dgm:cxn modelId="{BC9874B5-F888-4F4D-8124-4FB5B577B517}" type="presParOf" srcId="{9D3DD148-BA6C-3346-AFF6-468CC25AB3E1}" destId="{ADDFC430-E106-E549-8D31-C80026DD0658}" srcOrd="12" destOrd="0" presId="urn:microsoft.com/office/officeart/2005/8/layout/list1"/>
    <dgm:cxn modelId="{0492F0EB-F1A0-9F49-9ECD-689ED29D6021}" type="presParOf" srcId="{ADDFC430-E106-E549-8D31-C80026DD0658}" destId="{81C2E108-A5D0-3B4F-97D9-72D7760641E1}" srcOrd="0" destOrd="0" presId="urn:microsoft.com/office/officeart/2005/8/layout/list1"/>
    <dgm:cxn modelId="{F3FBA2C4-60C1-0045-AEA7-76A76EA14E8D}" type="presParOf" srcId="{ADDFC430-E106-E549-8D31-C80026DD0658}" destId="{720F52DB-FA00-694C-846D-AFBEC5E2D634}" srcOrd="1" destOrd="0" presId="urn:microsoft.com/office/officeart/2005/8/layout/list1"/>
    <dgm:cxn modelId="{4E9B6911-0D74-CC41-A80E-B17E372AF5E4}" type="presParOf" srcId="{9D3DD148-BA6C-3346-AFF6-468CC25AB3E1}" destId="{C12648AE-DE1E-5A46-8A27-E55443EC2356}" srcOrd="13" destOrd="0" presId="urn:microsoft.com/office/officeart/2005/8/layout/list1"/>
    <dgm:cxn modelId="{92476842-C3D8-BA46-944F-FA10E7419D68}" type="presParOf" srcId="{9D3DD148-BA6C-3346-AFF6-468CC25AB3E1}" destId="{33B5C160-64AC-034F-9213-A496F52D5185}"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F4301A4-17A2-8241-AAB2-0B0AF16DC9B4}" type="doc">
      <dgm:prSet loTypeId="urn:microsoft.com/office/officeart/2008/layout/AlternatingHexagons" loCatId="" qsTypeId="urn:microsoft.com/office/officeart/2005/8/quickstyle/simple1" qsCatId="simple" csTypeId="urn:microsoft.com/office/officeart/2005/8/colors/accent0_3" csCatId="mainScheme" phldr="1"/>
      <dgm:spPr/>
      <dgm:t>
        <a:bodyPr/>
        <a:lstStyle/>
        <a:p>
          <a:endParaRPr lang="en-US"/>
        </a:p>
      </dgm:t>
    </dgm:pt>
    <dgm:pt modelId="{24118D7F-ED4F-E14F-B3A7-B68928188A53}">
      <dgm:prSet phldrT="[Text]" custT="1"/>
      <dgm:spPr/>
      <dgm:t>
        <a:bodyPr/>
        <a:lstStyle/>
        <a:p>
          <a:pPr>
            <a:buClr>
              <a:schemeClr val="accent6">
                <a:lumMod val="75000"/>
              </a:schemeClr>
            </a:buClr>
            <a:buFont typeface="Arial" panose="020B0604020202020204" pitchFamily="34" charset="0"/>
            <a:buChar char="•"/>
          </a:pPr>
          <a:r>
            <a:rPr lang="en-US" sz="1800" dirty="0">
              <a:latin typeface="+mj-lt"/>
              <a:cs typeface="Times New Roman" panose="02020603050405020304" pitchFamily="18" charset="0"/>
            </a:rPr>
            <a:t>TBI Toolkit</a:t>
          </a:r>
          <a:br>
            <a:rPr lang="en-US" sz="1800" dirty="0">
              <a:latin typeface="+mj-lt"/>
              <a:cs typeface="Times New Roman" panose="02020603050405020304" pitchFamily="18" charset="0"/>
            </a:rPr>
          </a:br>
          <a:endParaRPr lang="en-US" sz="1800" dirty="0"/>
        </a:p>
      </dgm:t>
    </dgm:pt>
    <dgm:pt modelId="{5FACF0A8-3983-D24E-863E-773CA9926542}" type="parTrans" cxnId="{768B3398-B2A9-6F40-996F-E3D0508F979F}">
      <dgm:prSet/>
      <dgm:spPr/>
      <dgm:t>
        <a:bodyPr/>
        <a:lstStyle/>
        <a:p>
          <a:endParaRPr lang="en-US"/>
        </a:p>
      </dgm:t>
    </dgm:pt>
    <dgm:pt modelId="{7B72897A-B51F-F440-817D-B8C195FA1065}" type="sibTrans" cxnId="{768B3398-B2A9-6F40-996F-E3D0508F979F}">
      <dgm:prSet/>
      <dgm:spPr/>
      <dgm:t>
        <a:bodyPr/>
        <a:lstStyle/>
        <a:p>
          <a:endParaRPr lang="en-US"/>
        </a:p>
      </dgm:t>
    </dgm:pt>
    <dgm:pt modelId="{6CFECD2E-0C27-FE4E-AC7C-8F7A0EC3AA09}">
      <dgm:prSet custT="1"/>
      <dgm:spPr/>
      <dgm:t>
        <a:bodyPr/>
        <a:lstStyle/>
        <a:p>
          <a:r>
            <a:rPr lang="en-US" sz="1800">
              <a:latin typeface="+mj-lt"/>
              <a:cs typeface="Times New Roman" panose="02020603050405020304" pitchFamily="18" charset="0"/>
            </a:rPr>
            <a:t>Cokids with Brain Injury</a:t>
          </a:r>
          <a:br>
            <a:rPr lang="en-US" sz="1800">
              <a:latin typeface="+mj-lt"/>
              <a:cs typeface="Times New Roman" panose="02020603050405020304" pitchFamily="18" charset="0"/>
            </a:rPr>
          </a:br>
          <a:endParaRPr lang="en-US" sz="1800" dirty="0">
            <a:latin typeface="+mj-lt"/>
            <a:cs typeface="Times New Roman" panose="02020603050405020304" pitchFamily="18" charset="0"/>
          </a:endParaRPr>
        </a:p>
      </dgm:t>
    </dgm:pt>
    <dgm:pt modelId="{D191436F-7DDF-AC4F-A2C1-DDD2EA7ACB09}" type="parTrans" cxnId="{29AAD51A-C498-6D49-9730-57F47B8133FB}">
      <dgm:prSet/>
      <dgm:spPr/>
      <dgm:t>
        <a:bodyPr/>
        <a:lstStyle/>
        <a:p>
          <a:endParaRPr lang="en-US"/>
        </a:p>
      </dgm:t>
    </dgm:pt>
    <dgm:pt modelId="{91264A6F-735A-A644-9EAB-E1BBD75B79DE}" type="sibTrans" cxnId="{29AAD51A-C498-6D49-9730-57F47B8133FB}">
      <dgm:prSet/>
      <dgm:spPr/>
      <dgm:t>
        <a:bodyPr/>
        <a:lstStyle/>
        <a:p>
          <a:endParaRPr lang="en-US"/>
        </a:p>
      </dgm:t>
    </dgm:pt>
    <dgm:pt modelId="{3DCECB66-5041-D544-AC83-A4645A8E0EC7}">
      <dgm:prSet custT="1"/>
      <dgm:spPr/>
      <dgm:t>
        <a:bodyPr/>
        <a:lstStyle/>
        <a:p>
          <a:r>
            <a:rPr lang="en-US" sz="1400" dirty="0">
              <a:latin typeface="+mj-lt"/>
              <a:cs typeface="Times New Roman" panose="02020603050405020304" pitchFamily="18" charset="0"/>
            </a:rPr>
            <a:t>Accommodations the Symptoms of TBI Booklet</a:t>
          </a:r>
        </a:p>
      </dgm:t>
    </dgm:pt>
    <dgm:pt modelId="{E34E52E3-5044-4B44-9DD2-4CFE5BC0B987}" type="parTrans" cxnId="{EFDD10FD-E6FB-664C-9866-55BD0272AABD}">
      <dgm:prSet/>
      <dgm:spPr/>
      <dgm:t>
        <a:bodyPr/>
        <a:lstStyle/>
        <a:p>
          <a:endParaRPr lang="en-US"/>
        </a:p>
      </dgm:t>
    </dgm:pt>
    <dgm:pt modelId="{570DFC55-D1AD-2C4F-A86F-1F3244992F0E}" type="sibTrans" cxnId="{EFDD10FD-E6FB-664C-9866-55BD0272AABD}">
      <dgm:prSet/>
      <dgm:spPr/>
      <dgm:t>
        <a:bodyPr/>
        <a:lstStyle/>
        <a:p>
          <a:endParaRPr lang="en-US"/>
        </a:p>
      </dgm:t>
    </dgm:pt>
    <dgm:pt modelId="{2E2F7839-5B05-DB40-B2EF-4D28A756DD11}" type="pres">
      <dgm:prSet presAssocID="{3F4301A4-17A2-8241-AAB2-0B0AF16DC9B4}" presName="Name0" presStyleCnt="0">
        <dgm:presLayoutVars>
          <dgm:chMax/>
          <dgm:chPref/>
          <dgm:dir/>
          <dgm:animLvl val="lvl"/>
        </dgm:presLayoutVars>
      </dgm:prSet>
      <dgm:spPr/>
      <dgm:t>
        <a:bodyPr/>
        <a:lstStyle/>
        <a:p>
          <a:endParaRPr lang="en-US"/>
        </a:p>
      </dgm:t>
    </dgm:pt>
    <dgm:pt modelId="{98BAAE38-34BB-434F-B7F8-006E09E64012}" type="pres">
      <dgm:prSet presAssocID="{24118D7F-ED4F-E14F-B3A7-B68928188A53}" presName="composite" presStyleCnt="0"/>
      <dgm:spPr/>
    </dgm:pt>
    <dgm:pt modelId="{9DFE1180-E81A-7E46-AB30-8246E4DD9F13}" type="pres">
      <dgm:prSet presAssocID="{24118D7F-ED4F-E14F-B3A7-B68928188A53}" presName="Parent1" presStyleLbl="node1" presStyleIdx="0" presStyleCnt="6">
        <dgm:presLayoutVars>
          <dgm:chMax val="1"/>
          <dgm:chPref val="1"/>
          <dgm:bulletEnabled val="1"/>
        </dgm:presLayoutVars>
      </dgm:prSet>
      <dgm:spPr/>
      <dgm:t>
        <a:bodyPr/>
        <a:lstStyle/>
        <a:p>
          <a:endParaRPr lang="en-US"/>
        </a:p>
      </dgm:t>
    </dgm:pt>
    <dgm:pt modelId="{00EA7D7A-2CA9-5E40-8E19-8BC631AFB02A}" type="pres">
      <dgm:prSet presAssocID="{24118D7F-ED4F-E14F-B3A7-B68928188A53}" presName="Childtext1" presStyleLbl="revTx" presStyleIdx="0" presStyleCnt="3">
        <dgm:presLayoutVars>
          <dgm:chMax val="0"/>
          <dgm:chPref val="0"/>
          <dgm:bulletEnabled val="1"/>
        </dgm:presLayoutVars>
      </dgm:prSet>
      <dgm:spPr/>
    </dgm:pt>
    <dgm:pt modelId="{9387DD30-CD6C-DD47-836F-AA29109F4127}" type="pres">
      <dgm:prSet presAssocID="{24118D7F-ED4F-E14F-B3A7-B68928188A53}" presName="BalanceSpacing" presStyleCnt="0"/>
      <dgm:spPr/>
    </dgm:pt>
    <dgm:pt modelId="{B57A85C6-C0ED-FC44-A73C-E21315EBF417}" type="pres">
      <dgm:prSet presAssocID="{24118D7F-ED4F-E14F-B3A7-B68928188A53}" presName="BalanceSpacing1" presStyleCnt="0"/>
      <dgm:spPr/>
    </dgm:pt>
    <dgm:pt modelId="{7A5E0588-7FE4-E04D-A74B-8DDDDFD0A7B6}" type="pres">
      <dgm:prSet presAssocID="{7B72897A-B51F-F440-817D-B8C195FA1065}" presName="Accent1Text" presStyleLbl="node1" presStyleIdx="1" presStyleCnt="6"/>
      <dgm:spPr/>
      <dgm:t>
        <a:bodyPr/>
        <a:lstStyle/>
        <a:p>
          <a:endParaRPr lang="en-US"/>
        </a:p>
      </dgm:t>
    </dgm:pt>
    <dgm:pt modelId="{B84BF463-7C36-7146-BDEB-99E2B5386744}" type="pres">
      <dgm:prSet presAssocID="{7B72897A-B51F-F440-817D-B8C195FA1065}" presName="spaceBetweenRectangles" presStyleCnt="0"/>
      <dgm:spPr/>
    </dgm:pt>
    <dgm:pt modelId="{7566D9BA-3E44-A14D-A9CC-014A1DD73C23}" type="pres">
      <dgm:prSet presAssocID="{6CFECD2E-0C27-FE4E-AC7C-8F7A0EC3AA09}" presName="composite" presStyleCnt="0"/>
      <dgm:spPr/>
    </dgm:pt>
    <dgm:pt modelId="{061331DD-0751-0B4D-A918-4BBB40E3237D}" type="pres">
      <dgm:prSet presAssocID="{6CFECD2E-0C27-FE4E-AC7C-8F7A0EC3AA09}" presName="Parent1" presStyleLbl="node1" presStyleIdx="2" presStyleCnt="6">
        <dgm:presLayoutVars>
          <dgm:chMax val="1"/>
          <dgm:chPref val="1"/>
          <dgm:bulletEnabled val="1"/>
        </dgm:presLayoutVars>
      </dgm:prSet>
      <dgm:spPr/>
      <dgm:t>
        <a:bodyPr/>
        <a:lstStyle/>
        <a:p>
          <a:endParaRPr lang="en-US"/>
        </a:p>
      </dgm:t>
    </dgm:pt>
    <dgm:pt modelId="{5CEBD92A-CFFF-EB46-BDA6-DAFFB25BC974}" type="pres">
      <dgm:prSet presAssocID="{6CFECD2E-0C27-FE4E-AC7C-8F7A0EC3AA09}" presName="Childtext1" presStyleLbl="revTx" presStyleIdx="1" presStyleCnt="3">
        <dgm:presLayoutVars>
          <dgm:chMax val="0"/>
          <dgm:chPref val="0"/>
          <dgm:bulletEnabled val="1"/>
        </dgm:presLayoutVars>
      </dgm:prSet>
      <dgm:spPr/>
    </dgm:pt>
    <dgm:pt modelId="{C20B53E8-828A-0542-B00D-E43669EA62A6}" type="pres">
      <dgm:prSet presAssocID="{6CFECD2E-0C27-FE4E-AC7C-8F7A0EC3AA09}" presName="BalanceSpacing" presStyleCnt="0"/>
      <dgm:spPr/>
    </dgm:pt>
    <dgm:pt modelId="{FD6FCF08-76A4-5B47-B3B5-B73BCFB427CC}" type="pres">
      <dgm:prSet presAssocID="{6CFECD2E-0C27-FE4E-AC7C-8F7A0EC3AA09}" presName="BalanceSpacing1" presStyleCnt="0"/>
      <dgm:spPr/>
    </dgm:pt>
    <dgm:pt modelId="{273553D8-1349-8849-A021-F88A49C63693}" type="pres">
      <dgm:prSet presAssocID="{91264A6F-735A-A644-9EAB-E1BBD75B79DE}" presName="Accent1Text" presStyleLbl="node1" presStyleIdx="3" presStyleCnt="6"/>
      <dgm:spPr/>
      <dgm:t>
        <a:bodyPr/>
        <a:lstStyle/>
        <a:p>
          <a:endParaRPr lang="en-US"/>
        </a:p>
      </dgm:t>
    </dgm:pt>
    <dgm:pt modelId="{5A53DF01-62DA-7C40-BEA4-8C60A40389F9}" type="pres">
      <dgm:prSet presAssocID="{91264A6F-735A-A644-9EAB-E1BBD75B79DE}" presName="spaceBetweenRectangles" presStyleCnt="0"/>
      <dgm:spPr/>
    </dgm:pt>
    <dgm:pt modelId="{6F13D070-4CC9-384D-ACA1-1DCC93C04DF6}" type="pres">
      <dgm:prSet presAssocID="{3DCECB66-5041-D544-AC83-A4645A8E0EC7}" presName="composite" presStyleCnt="0"/>
      <dgm:spPr/>
    </dgm:pt>
    <dgm:pt modelId="{98160228-06A0-DF48-95BD-0DA72A0F2731}" type="pres">
      <dgm:prSet presAssocID="{3DCECB66-5041-D544-AC83-A4645A8E0EC7}" presName="Parent1" presStyleLbl="node1" presStyleIdx="4" presStyleCnt="6">
        <dgm:presLayoutVars>
          <dgm:chMax val="1"/>
          <dgm:chPref val="1"/>
          <dgm:bulletEnabled val="1"/>
        </dgm:presLayoutVars>
      </dgm:prSet>
      <dgm:spPr/>
      <dgm:t>
        <a:bodyPr/>
        <a:lstStyle/>
        <a:p>
          <a:endParaRPr lang="en-US"/>
        </a:p>
      </dgm:t>
    </dgm:pt>
    <dgm:pt modelId="{38F268E9-46E9-CB48-9EA5-AA2A5F1E5443}" type="pres">
      <dgm:prSet presAssocID="{3DCECB66-5041-D544-AC83-A4645A8E0EC7}" presName="Childtext1" presStyleLbl="revTx" presStyleIdx="2" presStyleCnt="3">
        <dgm:presLayoutVars>
          <dgm:chMax val="0"/>
          <dgm:chPref val="0"/>
          <dgm:bulletEnabled val="1"/>
        </dgm:presLayoutVars>
      </dgm:prSet>
      <dgm:spPr/>
    </dgm:pt>
    <dgm:pt modelId="{4D556CFA-CAC3-BF42-BF37-A0522BD7AF3C}" type="pres">
      <dgm:prSet presAssocID="{3DCECB66-5041-D544-AC83-A4645A8E0EC7}" presName="BalanceSpacing" presStyleCnt="0"/>
      <dgm:spPr/>
    </dgm:pt>
    <dgm:pt modelId="{383CDB4F-0693-4042-A4E3-DEAD78E94CD6}" type="pres">
      <dgm:prSet presAssocID="{3DCECB66-5041-D544-AC83-A4645A8E0EC7}" presName="BalanceSpacing1" presStyleCnt="0"/>
      <dgm:spPr/>
    </dgm:pt>
    <dgm:pt modelId="{7EA4F6D5-AEBB-424A-A481-3792DD4FED5F}" type="pres">
      <dgm:prSet presAssocID="{570DFC55-D1AD-2C4F-A86F-1F3244992F0E}" presName="Accent1Text" presStyleLbl="node1" presStyleIdx="5" presStyleCnt="6"/>
      <dgm:spPr/>
      <dgm:t>
        <a:bodyPr/>
        <a:lstStyle/>
        <a:p>
          <a:endParaRPr lang="en-US"/>
        </a:p>
      </dgm:t>
    </dgm:pt>
  </dgm:ptLst>
  <dgm:cxnLst>
    <dgm:cxn modelId="{87C1341F-D2BD-584B-9D1E-C983F8C03EBA}" type="presOf" srcId="{570DFC55-D1AD-2C4F-A86F-1F3244992F0E}" destId="{7EA4F6D5-AEBB-424A-A481-3792DD4FED5F}" srcOrd="0" destOrd="0" presId="urn:microsoft.com/office/officeart/2008/layout/AlternatingHexagons"/>
    <dgm:cxn modelId="{768B3398-B2A9-6F40-996F-E3D0508F979F}" srcId="{3F4301A4-17A2-8241-AAB2-0B0AF16DC9B4}" destId="{24118D7F-ED4F-E14F-B3A7-B68928188A53}" srcOrd="0" destOrd="0" parTransId="{5FACF0A8-3983-D24E-863E-773CA9926542}" sibTransId="{7B72897A-B51F-F440-817D-B8C195FA1065}"/>
    <dgm:cxn modelId="{88FB3CD6-2DCB-7C4E-96B8-4E57FC63386F}" type="presOf" srcId="{3F4301A4-17A2-8241-AAB2-0B0AF16DC9B4}" destId="{2E2F7839-5B05-DB40-B2EF-4D28A756DD11}" srcOrd="0" destOrd="0" presId="urn:microsoft.com/office/officeart/2008/layout/AlternatingHexagons"/>
    <dgm:cxn modelId="{EFDD10FD-E6FB-664C-9866-55BD0272AABD}" srcId="{3F4301A4-17A2-8241-AAB2-0B0AF16DC9B4}" destId="{3DCECB66-5041-D544-AC83-A4645A8E0EC7}" srcOrd="2" destOrd="0" parTransId="{E34E52E3-5044-4B44-9DD2-4CFE5BC0B987}" sibTransId="{570DFC55-D1AD-2C4F-A86F-1F3244992F0E}"/>
    <dgm:cxn modelId="{86B699E8-4D3A-1F4F-B9D0-51822CACA005}" type="presOf" srcId="{6CFECD2E-0C27-FE4E-AC7C-8F7A0EC3AA09}" destId="{061331DD-0751-0B4D-A918-4BBB40E3237D}" srcOrd="0" destOrd="0" presId="urn:microsoft.com/office/officeart/2008/layout/AlternatingHexagons"/>
    <dgm:cxn modelId="{561234AF-6208-A745-BD95-9B36825E3ABC}" type="presOf" srcId="{24118D7F-ED4F-E14F-B3A7-B68928188A53}" destId="{9DFE1180-E81A-7E46-AB30-8246E4DD9F13}" srcOrd="0" destOrd="0" presId="urn:microsoft.com/office/officeart/2008/layout/AlternatingHexagons"/>
    <dgm:cxn modelId="{F984673B-3210-C245-9CDD-3AB84F8BA82F}" type="presOf" srcId="{7B72897A-B51F-F440-817D-B8C195FA1065}" destId="{7A5E0588-7FE4-E04D-A74B-8DDDDFD0A7B6}" srcOrd="0" destOrd="0" presId="urn:microsoft.com/office/officeart/2008/layout/AlternatingHexagons"/>
    <dgm:cxn modelId="{29AAD51A-C498-6D49-9730-57F47B8133FB}" srcId="{3F4301A4-17A2-8241-AAB2-0B0AF16DC9B4}" destId="{6CFECD2E-0C27-FE4E-AC7C-8F7A0EC3AA09}" srcOrd="1" destOrd="0" parTransId="{D191436F-7DDF-AC4F-A2C1-DDD2EA7ACB09}" sibTransId="{91264A6F-735A-A644-9EAB-E1BBD75B79DE}"/>
    <dgm:cxn modelId="{476122C9-0507-E74F-8753-BFCE04D3B669}" type="presOf" srcId="{91264A6F-735A-A644-9EAB-E1BBD75B79DE}" destId="{273553D8-1349-8849-A021-F88A49C63693}" srcOrd="0" destOrd="0" presId="urn:microsoft.com/office/officeart/2008/layout/AlternatingHexagons"/>
    <dgm:cxn modelId="{5C5A4B34-2C15-BD42-A0D1-37DA2F986FB1}" type="presOf" srcId="{3DCECB66-5041-D544-AC83-A4645A8E0EC7}" destId="{98160228-06A0-DF48-95BD-0DA72A0F2731}" srcOrd="0" destOrd="0" presId="urn:microsoft.com/office/officeart/2008/layout/AlternatingHexagons"/>
    <dgm:cxn modelId="{D02B4B84-3834-B74E-83AE-04FF5DFEAD20}" type="presParOf" srcId="{2E2F7839-5B05-DB40-B2EF-4D28A756DD11}" destId="{98BAAE38-34BB-434F-B7F8-006E09E64012}" srcOrd="0" destOrd="0" presId="urn:microsoft.com/office/officeart/2008/layout/AlternatingHexagons"/>
    <dgm:cxn modelId="{67179582-0B13-E043-8C3A-4CBCBE8844A9}" type="presParOf" srcId="{98BAAE38-34BB-434F-B7F8-006E09E64012}" destId="{9DFE1180-E81A-7E46-AB30-8246E4DD9F13}" srcOrd="0" destOrd="0" presId="urn:microsoft.com/office/officeart/2008/layout/AlternatingHexagons"/>
    <dgm:cxn modelId="{5C41766F-B737-DC44-9B42-5A16E7792D09}" type="presParOf" srcId="{98BAAE38-34BB-434F-B7F8-006E09E64012}" destId="{00EA7D7A-2CA9-5E40-8E19-8BC631AFB02A}" srcOrd="1" destOrd="0" presId="urn:microsoft.com/office/officeart/2008/layout/AlternatingHexagons"/>
    <dgm:cxn modelId="{2F2437D8-33CE-0940-B676-77D57354C2C3}" type="presParOf" srcId="{98BAAE38-34BB-434F-B7F8-006E09E64012}" destId="{9387DD30-CD6C-DD47-836F-AA29109F4127}" srcOrd="2" destOrd="0" presId="urn:microsoft.com/office/officeart/2008/layout/AlternatingHexagons"/>
    <dgm:cxn modelId="{36CE4C2F-921B-CF42-9920-16EE332B5B27}" type="presParOf" srcId="{98BAAE38-34BB-434F-B7F8-006E09E64012}" destId="{B57A85C6-C0ED-FC44-A73C-E21315EBF417}" srcOrd="3" destOrd="0" presId="urn:microsoft.com/office/officeart/2008/layout/AlternatingHexagons"/>
    <dgm:cxn modelId="{4E28596F-2EC7-A240-8E78-F07103ABD764}" type="presParOf" srcId="{98BAAE38-34BB-434F-B7F8-006E09E64012}" destId="{7A5E0588-7FE4-E04D-A74B-8DDDDFD0A7B6}" srcOrd="4" destOrd="0" presId="urn:microsoft.com/office/officeart/2008/layout/AlternatingHexagons"/>
    <dgm:cxn modelId="{D79C0392-38D4-1540-9E7E-2F3582026DAC}" type="presParOf" srcId="{2E2F7839-5B05-DB40-B2EF-4D28A756DD11}" destId="{B84BF463-7C36-7146-BDEB-99E2B5386744}" srcOrd="1" destOrd="0" presId="urn:microsoft.com/office/officeart/2008/layout/AlternatingHexagons"/>
    <dgm:cxn modelId="{49DF3369-85B8-2D48-8AF9-C48072783AB0}" type="presParOf" srcId="{2E2F7839-5B05-DB40-B2EF-4D28A756DD11}" destId="{7566D9BA-3E44-A14D-A9CC-014A1DD73C23}" srcOrd="2" destOrd="0" presId="urn:microsoft.com/office/officeart/2008/layout/AlternatingHexagons"/>
    <dgm:cxn modelId="{720DC038-C345-F247-90DF-F77BCEDAE782}" type="presParOf" srcId="{7566D9BA-3E44-A14D-A9CC-014A1DD73C23}" destId="{061331DD-0751-0B4D-A918-4BBB40E3237D}" srcOrd="0" destOrd="0" presId="urn:microsoft.com/office/officeart/2008/layout/AlternatingHexagons"/>
    <dgm:cxn modelId="{A0938BF9-8C51-0C47-9430-BFAE27220461}" type="presParOf" srcId="{7566D9BA-3E44-A14D-A9CC-014A1DD73C23}" destId="{5CEBD92A-CFFF-EB46-BDA6-DAFFB25BC974}" srcOrd="1" destOrd="0" presId="urn:microsoft.com/office/officeart/2008/layout/AlternatingHexagons"/>
    <dgm:cxn modelId="{21B90206-BDDE-3E4A-8CE9-F6349AF7C982}" type="presParOf" srcId="{7566D9BA-3E44-A14D-A9CC-014A1DD73C23}" destId="{C20B53E8-828A-0542-B00D-E43669EA62A6}" srcOrd="2" destOrd="0" presId="urn:microsoft.com/office/officeart/2008/layout/AlternatingHexagons"/>
    <dgm:cxn modelId="{44B7A40F-EA65-744C-9F35-C803F13CD312}" type="presParOf" srcId="{7566D9BA-3E44-A14D-A9CC-014A1DD73C23}" destId="{FD6FCF08-76A4-5B47-B3B5-B73BCFB427CC}" srcOrd="3" destOrd="0" presId="urn:microsoft.com/office/officeart/2008/layout/AlternatingHexagons"/>
    <dgm:cxn modelId="{674390F2-87FB-4C43-B801-F108C7727BB9}" type="presParOf" srcId="{7566D9BA-3E44-A14D-A9CC-014A1DD73C23}" destId="{273553D8-1349-8849-A021-F88A49C63693}" srcOrd="4" destOrd="0" presId="urn:microsoft.com/office/officeart/2008/layout/AlternatingHexagons"/>
    <dgm:cxn modelId="{2341DF33-C761-BB43-BF00-30D75B2BC897}" type="presParOf" srcId="{2E2F7839-5B05-DB40-B2EF-4D28A756DD11}" destId="{5A53DF01-62DA-7C40-BEA4-8C60A40389F9}" srcOrd="3" destOrd="0" presId="urn:microsoft.com/office/officeart/2008/layout/AlternatingHexagons"/>
    <dgm:cxn modelId="{1BCC4D67-A461-4C47-ACEE-260901D91383}" type="presParOf" srcId="{2E2F7839-5B05-DB40-B2EF-4D28A756DD11}" destId="{6F13D070-4CC9-384D-ACA1-1DCC93C04DF6}" srcOrd="4" destOrd="0" presId="urn:microsoft.com/office/officeart/2008/layout/AlternatingHexagons"/>
    <dgm:cxn modelId="{75D1C933-6E42-7846-9A8C-362F6F35EB9D}" type="presParOf" srcId="{6F13D070-4CC9-384D-ACA1-1DCC93C04DF6}" destId="{98160228-06A0-DF48-95BD-0DA72A0F2731}" srcOrd="0" destOrd="0" presId="urn:microsoft.com/office/officeart/2008/layout/AlternatingHexagons"/>
    <dgm:cxn modelId="{BCDD0294-ED5E-8849-BB83-305C154086D8}" type="presParOf" srcId="{6F13D070-4CC9-384D-ACA1-1DCC93C04DF6}" destId="{38F268E9-46E9-CB48-9EA5-AA2A5F1E5443}" srcOrd="1" destOrd="0" presId="urn:microsoft.com/office/officeart/2008/layout/AlternatingHexagons"/>
    <dgm:cxn modelId="{1CE95CA1-CB85-C341-92DF-4A90C0DC9E82}" type="presParOf" srcId="{6F13D070-4CC9-384D-ACA1-1DCC93C04DF6}" destId="{4D556CFA-CAC3-BF42-BF37-A0522BD7AF3C}" srcOrd="2" destOrd="0" presId="urn:microsoft.com/office/officeart/2008/layout/AlternatingHexagons"/>
    <dgm:cxn modelId="{06D064D5-2C90-E649-8D39-CAA29DBF7353}" type="presParOf" srcId="{6F13D070-4CC9-384D-ACA1-1DCC93C04DF6}" destId="{383CDB4F-0693-4042-A4E3-DEAD78E94CD6}" srcOrd="3" destOrd="0" presId="urn:microsoft.com/office/officeart/2008/layout/AlternatingHexagons"/>
    <dgm:cxn modelId="{490D5D6B-9474-2C47-979B-BE38BF7EC47E}" type="presParOf" srcId="{6F13D070-4CC9-384D-ACA1-1DCC93C04DF6}" destId="{7EA4F6D5-AEBB-424A-A481-3792DD4FED5F}"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299344-9ECC-5C40-9D8E-AF6FBC56D249}"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FAEB4F0C-529A-F946-989F-74E92F003A34}">
      <dgm:prSet phldrT="[Text]"/>
      <dgm:spPr/>
      <dgm:t>
        <a:bodyPr/>
        <a:lstStyle/>
        <a:p>
          <a:pPr>
            <a:lnSpc>
              <a:spcPct val="100000"/>
            </a:lnSpc>
            <a:defRPr cap="all"/>
          </a:pPr>
          <a:r>
            <a:rPr lang="en-US" dirty="0">
              <a:latin typeface="Calibri" panose="020F0502020204030204" pitchFamily="34" charset="0"/>
              <a:cs typeface="Calibri" panose="020F0502020204030204" pitchFamily="34" charset="0"/>
            </a:rPr>
            <a:t>Check to make sure there is good eye contact</a:t>
          </a:r>
          <a:endParaRPr lang="en-US" dirty="0"/>
        </a:p>
      </dgm:t>
    </dgm:pt>
    <dgm:pt modelId="{44B79937-7067-7B46-8FF3-EF37F6B98349}" type="parTrans" cxnId="{C81B63E5-316C-F14D-BB1E-6917509659CC}">
      <dgm:prSet/>
      <dgm:spPr/>
      <dgm:t>
        <a:bodyPr/>
        <a:lstStyle/>
        <a:p>
          <a:endParaRPr lang="en-US"/>
        </a:p>
      </dgm:t>
    </dgm:pt>
    <dgm:pt modelId="{66540E8C-1C1A-7143-8AAB-DC4390A7BB13}" type="sibTrans" cxnId="{C81B63E5-316C-F14D-BB1E-6917509659CC}">
      <dgm:prSet/>
      <dgm:spPr/>
      <dgm:t>
        <a:bodyPr/>
        <a:lstStyle/>
        <a:p>
          <a:endParaRPr lang="en-US"/>
        </a:p>
      </dgm:t>
    </dgm:pt>
    <dgm:pt modelId="{E08E88A1-02A2-7D46-AD89-46D5840C09EB}">
      <dgm:prSet/>
      <dgm:spPr/>
      <dgm:t>
        <a:bodyPr/>
        <a:lstStyle/>
        <a:p>
          <a:pPr>
            <a:lnSpc>
              <a:spcPct val="100000"/>
            </a:lnSpc>
            <a:defRPr cap="all"/>
          </a:pPr>
          <a:r>
            <a:rPr lang="en-US">
              <a:latin typeface="Calibri" panose="020F0502020204030204" pitchFamily="34" charset="0"/>
              <a:cs typeface="Calibri" panose="020F0502020204030204" pitchFamily="34" charset="0"/>
            </a:rPr>
            <a:t>Work on only one task at a time</a:t>
          </a:r>
        </a:p>
      </dgm:t>
    </dgm:pt>
    <dgm:pt modelId="{53BDBAF8-71A9-B44D-AD73-13E6CDC31DCD}" type="parTrans" cxnId="{F9CCA13A-ECEB-1348-A164-09480F1094DA}">
      <dgm:prSet/>
      <dgm:spPr/>
      <dgm:t>
        <a:bodyPr/>
        <a:lstStyle/>
        <a:p>
          <a:endParaRPr lang="en-US"/>
        </a:p>
      </dgm:t>
    </dgm:pt>
    <dgm:pt modelId="{18A0B24C-5FFA-4C4D-8310-A7AD79BD6D04}" type="sibTrans" cxnId="{F9CCA13A-ECEB-1348-A164-09480F1094DA}">
      <dgm:prSet/>
      <dgm:spPr/>
      <dgm:t>
        <a:bodyPr/>
        <a:lstStyle/>
        <a:p>
          <a:endParaRPr lang="en-US"/>
        </a:p>
      </dgm:t>
    </dgm:pt>
    <dgm:pt modelId="{1C6E854D-81C0-154C-8C08-50F3839A060D}">
      <dgm:prSet/>
      <dgm:spPr/>
      <dgm:t>
        <a:bodyPr/>
        <a:lstStyle/>
        <a:p>
          <a:pPr>
            <a:lnSpc>
              <a:spcPct val="100000"/>
            </a:lnSpc>
            <a:defRPr cap="all"/>
          </a:pPr>
          <a:r>
            <a:rPr lang="en-US">
              <a:latin typeface="Calibri" panose="020F0502020204030204" pitchFamily="34" charset="0"/>
              <a:cs typeface="Calibri" panose="020F0502020204030204" pitchFamily="34" charset="0"/>
            </a:rPr>
            <a:t>Keep instructions brief, simple, &amp; to the point</a:t>
          </a:r>
        </a:p>
      </dgm:t>
    </dgm:pt>
    <dgm:pt modelId="{1EC96D10-82B7-5B49-9E10-19F048D74560}" type="parTrans" cxnId="{BA3EBDEA-FB18-534B-A9A1-6EE73D554372}">
      <dgm:prSet/>
      <dgm:spPr/>
      <dgm:t>
        <a:bodyPr/>
        <a:lstStyle/>
        <a:p>
          <a:endParaRPr lang="en-US"/>
        </a:p>
      </dgm:t>
    </dgm:pt>
    <dgm:pt modelId="{948C068A-D0FB-AC40-B601-A8DCC29C6296}" type="sibTrans" cxnId="{BA3EBDEA-FB18-534B-A9A1-6EE73D554372}">
      <dgm:prSet/>
      <dgm:spPr/>
      <dgm:t>
        <a:bodyPr/>
        <a:lstStyle/>
        <a:p>
          <a:endParaRPr lang="en-US"/>
        </a:p>
      </dgm:t>
    </dgm:pt>
    <dgm:pt modelId="{0BC349EF-B576-8B41-A4A3-7256F8AE3B0E}">
      <dgm:prSet/>
      <dgm:spPr/>
      <dgm:t>
        <a:bodyPr/>
        <a:lstStyle/>
        <a:p>
          <a:pPr>
            <a:lnSpc>
              <a:spcPct val="100000"/>
            </a:lnSpc>
            <a:defRPr cap="all"/>
          </a:pPr>
          <a:r>
            <a:rPr lang="en-US">
              <a:latin typeface="Calibri" panose="020F0502020204030204" pitchFamily="34" charset="0"/>
              <a:cs typeface="Calibri" panose="020F0502020204030204" pitchFamily="34" charset="0"/>
            </a:rPr>
            <a:t>Have client participate in discussion &amp; development of plan</a:t>
          </a:r>
        </a:p>
      </dgm:t>
    </dgm:pt>
    <dgm:pt modelId="{8DBBE8A3-9E86-0F44-A680-1198C91F8EA7}" type="parTrans" cxnId="{2E90BAC1-6FD2-CA4D-A5D5-7A9B5754454E}">
      <dgm:prSet/>
      <dgm:spPr/>
      <dgm:t>
        <a:bodyPr/>
        <a:lstStyle/>
        <a:p>
          <a:endParaRPr lang="en-US"/>
        </a:p>
      </dgm:t>
    </dgm:pt>
    <dgm:pt modelId="{00D0C076-AAFD-2946-AE2C-8D03417A2E42}" type="sibTrans" cxnId="{2E90BAC1-6FD2-CA4D-A5D5-7A9B5754454E}">
      <dgm:prSet/>
      <dgm:spPr/>
      <dgm:t>
        <a:bodyPr/>
        <a:lstStyle/>
        <a:p>
          <a:endParaRPr lang="en-US"/>
        </a:p>
      </dgm:t>
    </dgm:pt>
    <dgm:pt modelId="{1865FFF7-7BB8-3742-983E-718B93CA8D30}">
      <dgm:prSet/>
      <dgm:spPr/>
      <dgm:t>
        <a:bodyPr/>
        <a:lstStyle/>
        <a:p>
          <a:pPr>
            <a:lnSpc>
              <a:spcPct val="100000"/>
            </a:lnSpc>
            <a:defRPr cap="all"/>
          </a:pPr>
          <a:r>
            <a:rPr lang="en-US">
              <a:latin typeface="Calibri" panose="020F0502020204030204" pitchFamily="34" charset="0"/>
              <a:cs typeface="Calibri" panose="020F0502020204030204" pitchFamily="34" charset="0"/>
            </a:rPr>
            <a:t>Reduce distractions, meet in quiet environment </a:t>
          </a:r>
        </a:p>
      </dgm:t>
    </dgm:pt>
    <dgm:pt modelId="{C93890D9-BC5F-3944-8BC0-F88CD968E244}" type="parTrans" cxnId="{48A4D546-9B3F-4542-96BC-E40491053CE1}">
      <dgm:prSet/>
      <dgm:spPr/>
      <dgm:t>
        <a:bodyPr/>
        <a:lstStyle/>
        <a:p>
          <a:endParaRPr lang="en-US"/>
        </a:p>
      </dgm:t>
    </dgm:pt>
    <dgm:pt modelId="{7FFAB373-632D-884D-89C5-8824332503FC}" type="sibTrans" cxnId="{48A4D546-9B3F-4542-96BC-E40491053CE1}">
      <dgm:prSet/>
      <dgm:spPr/>
      <dgm:t>
        <a:bodyPr/>
        <a:lstStyle/>
        <a:p>
          <a:endParaRPr lang="en-US"/>
        </a:p>
      </dgm:t>
    </dgm:pt>
    <dgm:pt modelId="{8418E1A0-F1E4-A643-A0DE-FEC931443EAD}">
      <dgm:prSet/>
      <dgm:spPr/>
      <dgm:t>
        <a:bodyPr/>
        <a:lstStyle/>
        <a:p>
          <a:pPr>
            <a:lnSpc>
              <a:spcPct val="100000"/>
            </a:lnSpc>
            <a:defRPr cap="all"/>
          </a:pPr>
          <a:r>
            <a:rPr lang="en-US">
              <a:latin typeface="Calibri" panose="020F0502020204030204" pitchFamily="34" charset="0"/>
              <a:cs typeface="Calibri" panose="020F0502020204030204" pitchFamily="34" charset="0"/>
            </a:rPr>
            <a:t>Use cue words to alert the client to pay attention (“look”, “listen”)</a:t>
          </a:r>
        </a:p>
      </dgm:t>
    </dgm:pt>
    <dgm:pt modelId="{50F8EA0D-D8FA-0D42-A709-F0A776FCA728}" type="parTrans" cxnId="{EB6D2356-EE12-444C-A426-6AE83669B084}">
      <dgm:prSet/>
      <dgm:spPr/>
      <dgm:t>
        <a:bodyPr/>
        <a:lstStyle/>
        <a:p>
          <a:endParaRPr lang="en-US"/>
        </a:p>
      </dgm:t>
    </dgm:pt>
    <dgm:pt modelId="{DB44BD0E-E918-544A-B570-0E595B5762E9}" type="sibTrans" cxnId="{EB6D2356-EE12-444C-A426-6AE83669B084}">
      <dgm:prSet/>
      <dgm:spPr/>
      <dgm:t>
        <a:bodyPr/>
        <a:lstStyle/>
        <a:p>
          <a:endParaRPr lang="en-US"/>
        </a:p>
      </dgm:t>
    </dgm:pt>
    <dgm:pt modelId="{1E3E58F1-46CE-2944-9630-91A7775EC3D9}">
      <dgm:prSet/>
      <dgm:spPr/>
      <dgm:t>
        <a:bodyPr/>
        <a:lstStyle/>
        <a:p>
          <a:pPr>
            <a:lnSpc>
              <a:spcPct val="100000"/>
            </a:lnSpc>
            <a:defRPr cap="all"/>
          </a:pPr>
          <a:r>
            <a:rPr lang="en-US">
              <a:latin typeface="Calibri" panose="020F0502020204030204" pitchFamily="34" charset="0"/>
              <a:cs typeface="Calibri" panose="020F0502020204030204" pitchFamily="34" charset="0"/>
            </a:rPr>
            <a:t>Establish nonverbal cueing system (eye contact, touch)</a:t>
          </a:r>
        </a:p>
      </dgm:t>
    </dgm:pt>
    <dgm:pt modelId="{23622382-5274-AB41-ABB0-D3CCED68C70F}" type="parTrans" cxnId="{0219A881-D2CA-6845-9EA9-052DD4051861}">
      <dgm:prSet/>
      <dgm:spPr/>
      <dgm:t>
        <a:bodyPr/>
        <a:lstStyle/>
        <a:p>
          <a:endParaRPr lang="en-US"/>
        </a:p>
      </dgm:t>
    </dgm:pt>
    <dgm:pt modelId="{FA188DCD-1BA7-FA40-A443-F0837C04F938}" type="sibTrans" cxnId="{0219A881-D2CA-6845-9EA9-052DD4051861}">
      <dgm:prSet/>
      <dgm:spPr/>
      <dgm:t>
        <a:bodyPr/>
        <a:lstStyle/>
        <a:p>
          <a:endParaRPr lang="en-US"/>
        </a:p>
      </dgm:t>
    </dgm:pt>
    <dgm:pt modelId="{7319AF89-CD82-44C2-9D04-4983E37607EB}" type="pres">
      <dgm:prSet presAssocID="{A7299344-9ECC-5C40-9D8E-AF6FBC56D249}" presName="root" presStyleCnt="0">
        <dgm:presLayoutVars>
          <dgm:dir/>
          <dgm:resizeHandles val="exact"/>
        </dgm:presLayoutVars>
      </dgm:prSet>
      <dgm:spPr/>
      <dgm:t>
        <a:bodyPr/>
        <a:lstStyle/>
        <a:p>
          <a:endParaRPr lang="en-US"/>
        </a:p>
      </dgm:t>
    </dgm:pt>
    <dgm:pt modelId="{03643F1D-D6A4-4588-8C33-BE9C4D72BD5D}" type="pres">
      <dgm:prSet presAssocID="{FAEB4F0C-529A-F946-989F-74E92F003A34}" presName="compNode" presStyleCnt="0"/>
      <dgm:spPr/>
    </dgm:pt>
    <dgm:pt modelId="{AA4744A5-356C-45AC-9F89-D16484F2494C}" type="pres">
      <dgm:prSet presAssocID="{FAEB4F0C-529A-F946-989F-74E92F003A34}" presName="iconBgRect" presStyleLbl="bgShp" presStyleIdx="0" presStyleCnt="7"/>
      <dgm:spPr/>
    </dgm:pt>
    <dgm:pt modelId="{727F4B49-C6E7-4451-BF8E-49C291F1AB56}" type="pres">
      <dgm:prSet presAssocID="{FAEB4F0C-529A-F946-989F-74E92F003A3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Up Sign"/>
        </a:ext>
      </dgm:extLst>
    </dgm:pt>
    <dgm:pt modelId="{EFC84698-BF0E-4CCF-BBD7-D9E645032EB6}" type="pres">
      <dgm:prSet presAssocID="{FAEB4F0C-529A-F946-989F-74E92F003A34}" presName="spaceRect" presStyleCnt="0"/>
      <dgm:spPr/>
    </dgm:pt>
    <dgm:pt modelId="{37D02200-7C19-4AE5-B2EB-9DBB8D2E191C}" type="pres">
      <dgm:prSet presAssocID="{FAEB4F0C-529A-F946-989F-74E92F003A34}" presName="textRect" presStyleLbl="revTx" presStyleIdx="0" presStyleCnt="7">
        <dgm:presLayoutVars>
          <dgm:chMax val="1"/>
          <dgm:chPref val="1"/>
        </dgm:presLayoutVars>
      </dgm:prSet>
      <dgm:spPr/>
      <dgm:t>
        <a:bodyPr/>
        <a:lstStyle/>
        <a:p>
          <a:endParaRPr lang="en-US"/>
        </a:p>
      </dgm:t>
    </dgm:pt>
    <dgm:pt modelId="{05C91AE3-E128-4038-B2E6-3BDB2831D8A8}" type="pres">
      <dgm:prSet presAssocID="{66540E8C-1C1A-7143-8AAB-DC4390A7BB13}" presName="sibTrans" presStyleCnt="0"/>
      <dgm:spPr/>
    </dgm:pt>
    <dgm:pt modelId="{EDDAD938-25B4-4583-93DF-1254D6ABA682}" type="pres">
      <dgm:prSet presAssocID="{E08E88A1-02A2-7D46-AD89-46D5840C09EB}" presName="compNode" presStyleCnt="0"/>
      <dgm:spPr/>
    </dgm:pt>
    <dgm:pt modelId="{E0E571FF-794E-42C4-A318-AEAFA1A5E05C}" type="pres">
      <dgm:prSet presAssocID="{E08E88A1-02A2-7D46-AD89-46D5840C09EB}" presName="iconBgRect" presStyleLbl="bgShp" presStyleIdx="1" presStyleCnt="7"/>
      <dgm:spPr/>
    </dgm:pt>
    <dgm:pt modelId="{0D27053D-A3DE-4BBC-AC3E-558378ADF699}" type="pres">
      <dgm:prSet presAssocID="{E08E88A1-02A2-7D46-AD89-46D5840C09EB}"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770FA04E-AF10-4A2C-972B-6D5CA239E960}" type="pres">
      <dgm:prSet presAssocID="{E08E88A1-02A2-7D46-AD89-46D5840C09EB}" presName="spaceRect" presStyleCnt="0"/>
      <dgm:spPr/>
    </dgm:pt>
    <dgm:pt modelId="{5B4C1517-0773-4B05-9812-91846EC7266F}" type="pres">
      <dgm:prSet presAssocID="{E08E88A1-02A2-7D46-AD89-46D5840C09EB}" presName="textRect" presStyleLbl="revTx" presStyleIdx="1" presStyleCnt="7">
        <dgm:presLayoutVars>
          <dgm:chMax val="1"/>
          <dgm:chPref val="1"/>
        </dgm:presLayoutVars>
      </dgm:prSet>
      <dgm:spPr/>
      <dgm:t>
        <a:bodyPr/>
        <a:lstStyle/>
        <a:p>
          <a:endParaRPr lang="en-US"/>
        </a:p>
      </dgm:t>
    </dgm:pt>
    <dgm:pt modelId="{A811E658-B829-4235-AED3-8728AC90E695}" type="pres">
      <dgm:prSet presAssocID="{18A0B24C-5FFA-4C4D-8310-A7AD79BD6D04}" presName="sibTrans" presStyleCnt="0"/>
      <dgm:spPr/>
    </dgm:pt>
    <dgm:pt modelId="{82EF955D-108C-4A8D-BE48-3D6B0955C307}" type="pres">
      <dgm:prSet presAssocID="{1C6E854D-81C0-154C-8C08-50F3839A060D}" presName="compNode" presStyleCnt="0"/>
      <dgm:spPr/>
    </dgm:pt>
    <dgm:pt modelId="{0E6F32C4-6FF1-4E94-BAFF-020C9042830E}" type="pres">
      <dgm:prSet presAssocID="{1C6E854D-81C0-154C-8C08-50F3839A060D}" presName="iconBgRect" presStyleLbl="bgShp" presStyleIdx="2" presStyleCnt="7"/>
      <dgm:spPr/>
    </dgm:pt>
    <dgm:pt modelId="{5576B0EF-6A7C-4166-A87F-AA1CFDB563CB}" type="pres">
      <dgm:prSet presAssocID="{1C6E854D-81C0-154C-8C08-50F3839A060D}"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DD3B12FC-559E-4C18-8EAE-70071598FFF5}" type="pres">
      <dgm:prSet presAssocID="{1C6E854D-81C0-154C-8C08-50F3839A060D}" presName="spaceRect" presStyleCnt="0"/>
      <dgm:spPr/>
    </dgm:pt>
    <dgm:pt modelId="{80147EB4-1B04-45EF-B688-E6656EB0E8A0}" type="pres">
      <dgm:prSet presAssocID="{1C6E854D-81C0-154C-8C08-50F3839A060D}" presName="textRect" presStyleLbl="revTx" presStyleIdx="2" presStyleCnt="7">
        <dgm:presLayoutVars>
          <dgm:chMax val="1"/>
          <dgm:chPref val="1"/>
        </dgm:presLayoutVars>
      </dgm:prSet>
      <dgm:spPr/>
      <dgm:t>
        <a:bodyPr/>
        <a:lstStyle/>
        <a:p>
          <a:endParaRPr lang="en-US"/>
        </a:p>
      </dgm:t>
    </dgm:pt>
    <dgm:pt modelId="{5011019A-4C4B-499E-B811-D25B8AAB824C}" type="pres">
      <dgm:prSet presAssocID="{948C068A-D0FB-AC40-B601-A8DCC29C6296}" presName="sibTrans" presStyleCnt="0"/>
      <dgm:spPr/>
    </dgm:pt>
    <dgm:pt modelId="{FC0A2574-93AE-4E30-B7B2-A31807217D51}" type="pres">
      <dgm:prSet presAssocID="{0BC349EF-B576-8B41-A4A3-7256F8AE3B0E}" presName="compNode" presStyleCnt="0"/>
      <dgm:spPr/>
    </dgm:pt>
    <dgm:pt modelId="{49282C7C-3581-4D7C-8460-D3F203DD623D}" type="pres">
      <dgm:prSet presAssocID="{0BC349EF-B576-8B41-A4A3-7256F8AE3B0E}" presName="iconBgRect" presStyleLbl="bgShp" presStyleIdx="3" presStyleCnt="7"/>
      <dgm:spPr/>
    </dgm:pt>
    <dgm:pt modelId="{EF7B513D-BED1-4106-A309-017FC3532255}" type="pres">
      <dgm:prSet presAssocID="{0BC349EF-B576-8B41-A4A3-7256F8AE3B0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6EAAF333-E72C-4713-8A2A-412E58109FDE}" type="pres">
      <dgm:prSet presAssocID="{0BC349EF-B576-8B41-A4A3-7256F8AE3B0E}" presName="spaceRect" presStyleCnt="0"/>
      <dgm:spPr/>
    </dgm:pt>
    <dgm:pt modelId="{0814590F-3E62-426C-845A-531592D49FC5}" type="pres">
      <dgm:prSet presAssocID="{0BC349EF-B576-8B41-A4A3-7256F8AE3B0E}" presName="textRect" presStyleLbl="revTx" presStyleIdx="3" presStyleCnt="7">
        <dgm:presLayoutVars>
          <dgm:chMax val="1"/>
          <dgm:chPref val="1"/>
        </dgm:presLayoutVars>
      </dgm:prSet>
      <dgm:spPr/>
      <dgm:t>
        <a:bodyPr/>
        <a:lstStyle/>
        <a:p>
          <a:endParaRPr lang="en-US"/>
        </a:p>
      </dgm:t>
    </dgm:pt>
    <dgm:pt modelId="{8DB928C0-515A-4F26-A267-A2B343791B5B}" type="pres">
      <dgm:prSet presAssocID="{00D0C076-AAFD-2946-AE2C-8D03417A2E42}" presName="sibTrans" presStyleCnt="0"/>
      <dgm:spPr/>
    </dgm:pt>
    <dgm:pt modelId="{EE2D51D6-EED4-48FE-9932-64317EF1DBD1}" type="pres">
      <dgm:prSet presAssocID="{1865FFF7-7BB8-3742-983E-718B93CA8D30}" presName="compNode" presStyleCnt="0"/>
      <dgm:spPr/>
    </dgm:pt>
    <dgm:pt modelId="{853E02D1-839D-4868-A536-E475EF50F20F}" type="pres">
      <dgm:prSet presAssocID="{1865FFF7-7BB8-3742-983E-718B93CA8D30}" presName="iconBgRect" presStyleLbl="bgShp" presStyleIdx="4" presStyleCnt="7"/>
      <dgm:spPr/>
    </dgm:pt>
    <dgm:pt modelId="{84ED554B-D875-4BB8-8271-64DCDB291CAE}" type="pres">
      <dgm:prSet presAssocID="{1865FFF7-7BB8-3742-983E-718B93CA8D30}"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inimize"/>
        </a:ext>
      </dgm:extLst>
    </dgm:pt>
    <dgm:pt modelId="{1C74B0AF-E770-4CD6-8448-74C1A13594DD}" type="pres">
      <dgm:prSet presAssocID="{1865FFF7-7BB8-3742-983E-718B93CA8D30}" presName="spaceRect" presStyleCnt="0"/>
      <dgm:spPr/>
    </dgm:pt>
    <dgm:pt modelId="{D82FB810-4FB2-4E3D-84DA-1AC191211091}" type="pres">
      <dgm:prSet presAssocID="{1865FFF7-7BB8-3742-983E-718B93CA8D30}" presName="textRect" presStyleLbl="revTx" presStyleIdx="4" presStyleCnt="7">
        <dgm:presLayoutVars>
          <dgm:chMax val="1"/>
          <dgm:chPref val="1"/>
        </dgm:presLayoutVars>
      </dgm:prSet>
      <dgm:spPr/>
      <dgm:t>
        <a:bodyPr/>
        <a:lstStyle/>
        <a:p>
          <a:endParaRPr lang="en-US"/>
        </a:p>
      </dgm:t>
    </dgm:pt>
    <dgm:pt modelId="{C840800A-7EE3-45FC-8D1B-0C627E5BCBD6}" type="pres">
      <dgm:prSet presAssocID="{7FFAB373-632D-884D-89C5-8824332503FC}" presName="sibTrans" presStyleCnt="0"/>
      <dgm:spPr/>
    </dgm:pt>
    <dgm:pt modelId="{7B0669B0-95C7-4BB6-A19A-BC7375FD9AB3}" type="pres">
      <dgm:prSet presAssocID="{8418E1A0-F1E4-A643-A0DE-FEC931443EAD}" presName="compNode" presStyleCnt="0"/>
      <dgm:spPr/>
    </dgm:pt>
    <dgm:pt modelId="{135EC561-1402-47FA-87DE-02039AFDF61D}" type="pres">
      <dgm:prSet presAssocID="{8418E1A0-F1E4-A643-A0DE-FEC931443EAD}" presName="iconBgRect" presStyleLbl="bgShp" presStyleIdx="5" presStyleCnt="7"/>
      <dgm:spPr/>
    </dgm:pt>
    <dgm:pt modelId="{917F1EC8-843D-4154-83FB-57ADEC743911}" type="pres">
      <dgm:prSet presAssocID="{8418E1A0-F1E4-A643-A0DE-FEC931443EAD}"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ar"/>
        </a:ext>
      </dgm:extLst>
    </dgm:pt>
    <dgm:pt modelId="{17248CF2-7442-406F-80C8-1664C7361C04}" type="pres">
      <dgm:prSet presAssocID="{8418E1A0-F1E4-A643-A0DE-FEC931443EAD}" presName="spaceRect" presStyleCnt="0"/>
      <dgm:spPr/>
    </dgm:pt>
    <dgm:pt modelId="{F44D2AE2-49E4-4537-BD93-B6754E937FCC}" type="pres">
      <dgm:prSet presAssocID="{8418E1A0-F1E4-A643-A0DE-FEC931443EAD}" presName="textRect" presStyleLbl="revTx" presStyleIdx="5" presStyleCnt="7">
        <dgm:presLayoutVars>
          <dgm:chMax val="1"/>
          <dgm:chPref val="1"/>
        </dgm:presLayoutVars>
      </dgm:prSet>
      <dgm:spPr/>
      <dgm:t>
        <a:bodyPr/>
        <a:lstStyle/>
        <a:p>
          <a:endParaRPr lang="en-US"/>
        </a:p>
      </dgm:t>
    </dgm:pt>
    <dgm:pt modelId="{40DA85B1-1712-45E0-AC20-DDF874BBC20A}" type="pres">
      <dgm:prSet presAssocID="{DB44BD0E-E918-544A-B570-0E595B5762E9}" presName="sibTrans" presStyleCnt="0"/>
      <dgm:spPr/>
    </dgm:pt>
    <dgm:pt modelId="{CC9B3841-7571-43A5-ADE2-A563C5990710}" type="pres">
      <dgm:prSet presAssocID="{1E3E58F1-46CE-2944-9630-91A7775EC3D9}" presName="compNode" presStyleCnt="0"/>
      <dgm:spPr/>
    </dgm:pt>
    <dgm:pt modelId="{DFCED9D3-64A1-4D92-8628-2A92E31B5459}" type="pres">
      <dgm:prSet presAssocID="{1E3E58F1-46CE-2944-9630-91A7775EC3D9}" presName="iconBgRect" presStyleLbl="bgShp" presStyleIdx="6" presStyleCnt="7"/>
      <dgm:spPr/>
    </dgm:pt>
    <dgm:pt modelId="{8354350D-18D4-40CD-AD9B-A97AA69B5E93}" type="pres">
      <dgm:prSet presAssocID="{1E3E58F1-46CE-2944-9630-91A7775EC3D9}"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Eye"/>
        </a:ext>
      </dgm:extLst>
    </dgm:pt>
    <dgm:pt modelId="{32B38086-365A-4D44-A5DB-E4BD1EAE6A6B}" type="pres">
      <dgm:prSet presAssocID="{1E3E58F1-46CE-2944-9630-91A7775EC3D9}" presName="spaceRect" presStyleCnt="0"/>
      <dgm:spPr/>
    </dgm:pt>
    <dgm:pt modelId="{69ED5C07-51DC-4879-8BBD-11C392A3A833}" type="pres">
      <dgm:prSet presAssocID="{1E3E58F1-46CE-2944-9630-91A7775EC3D9}" presName="textRect" presStyleLbl="revTx" presStyleIdx="6" presStyleCnt="7">
        <dgm:presLayoutVars>
          <dgm:chMax val="1"/>
          <dgm:chPref val="1"/>
        </dgm:presLayoutVars>
      </dgm:prSet>
      <dgm:spPr/>
      <dgm:t>
        <a:bodyPr/>
        <a:lstStyle/>
        <a:p>
          <a:endParaRPr lang="en-US"/>
        </a:p>
      </dgm:t>
    </dgm:pt>
  </dgm:ptLst>
  <dgm:cxnLst>
    <dgm:cxn modelId="{0ECAAF05-8017-354D-9553-120A4F6F8EC4}" type="presOf" srcId="{1865FFF7-7BB8-3742-983E-718B93CA8D30}" destId="{D82FB810-4FB2-4E3D-84DA-1AC191211091}" srcOrd="0" destOrd="0" presId="urn:microsoft.com/office/officeart/2018/5/layout/IconCircleLabelList"/>
    <dgm:cxn modelId="{2E90BAC1-6FD2-CA4D-A5D5-7A9B5754454E}" srcId="{A7299344-9ECC-5C40-9D8E-AF6FBC56D249}" destId="{0BC349EF-B576-8B41-A4A3-7256F8AE3B0E}" srcOrd="3" destOrd="0" parTransId="{8DBBE8A3-9E86-0F44-A680-1198C91F8EA7}" sibTransId="{00D0C076-AAFD-2946-AE2C-8D03417A2E42}"/>
    <dgm:cxn modelId="{1366EF69-D41D-1047-977E-6CE9EA467A27}" type="presOf" srcId="{FAEB4F0C-529A-F946-989F-74E92F003A34}" destId="{37D02200-7C19-4AE5-B2EB-9DBB8D2E191C}" srcOrd="0" destOrd="0" presId="urn:microsoft.com/office/officeart/2018/5/layout/IconCircleLabelList"/>
    <dgm:cxn modelId="{3235AD5D-C468-EF40-B301-82D1FC99CC3E}" type="presOf" srcId="{E08E88A1-02A2-7D46-AD89-46D5840C09EB}" destId="{5B4C1517-0773-4B05-9812-91846EC7266F}" srcOrd="0" destOrd="0" presId="urn:microsoft.com/office/officeart/2018/5/layout/IconCircleLabelList"/>
    <dgm:cxn modelId="{0219A881-D2CA-6845-9EA9-052DD4051861}" srcId="{A7299344-9ECC-5C40-9D8E-AF6FBC56D249}" destId="{1E3E58F1-46CE-2944-9630-91A7775EC3D9}" srcOrd="6" destOrd="0" parTransId="{23622382-5274-AB41-ABB0-D3CCED68C70F}" sibTransId="{FA188DCD-1BA7-FA40-A443-F0837C04F938}"/>
    <dgm:cxn modelId="{89305730-E21C-DA47-BAA6-853A717657EA}" type="presOf" srcId="{A7299344-9ECC-5C40-9D8E-AF6FBC56D249}" destId="{7319AF89-CD82-44C2-9D04-4983E37607EB}" srcOrd="0" destOrd="0" presId="urn:microsoft.com/office/officeart/2018/5/layout/IconCircleLabelList"/>
    <dgm:cxn modelId="{99A3B1E7-CEA6-C240-8F74-8031912B9AFB}" type="presOf" srcId="{1E3E58F1-46CE-2944-9630-91A7775EC3D9}" destId="{69ED5C07-51DC-4879-8BBD-11C392A3A833}" srcOrd="0" destOrd="0" presId="urn:microsoft.com/office/officeart/2018/5/layout/IconCircleLabelList"/>
    <dgm:cxn modelId="{BA3EBDEA-FB18-534B-A9A1-6EE73D554372}" srcId="{A7299344-9ECC-5C40-9D8E-AF6FBC56D249}" destId="{1C6E854D-81C0-154C-8C08-50F3839A060D}" srcOrd="2" destOrd="0" parTransId="{1EC96D10-82B7-5B49-9E10-19F048D74560}" sibTransId="{948C068A-D0FB-AC40-B601-A8DCC29C6296}"/>
    <dgm:cxn modelId="{F9CCA13A-ECEB-1348-A164-09480F1094DA}" srcId="{A7299344-9ECC-5C40-9D8E-AF6FBC56D249}" destId="{E08E88A1-02A2-7D46-AD89-46D5840C09EB}" srcOrd="1" destOrd="0" parTransId="{53BDBAF8-71A9-B44D-AD73-13E6CDC31DCD}" sibTransId="{18A0B24C-5FFA-4C4D-8310-A7AD79BD6D04}"/>
    <dgm:cxn modelId="{297773EB-FB81-844B-9481-082B23CF4C64}" type="presOf" srcId="{8418E1A0-F1E4-A643-A0DE-FEC931443EAD}" destId="{F44D2AE2-49E4-4537-BD93-B6754E937FCC}" srcOrd="0" destOrd="0" presId="urn:microsoft.com/office/officeart/2018/5/layout/IconCircleLabelList"/>
    <dgm:cxn modelId="{E016D19A-1BD6-754C-A0F9-EF4C474C9422}" type="presOf" srcId="{1C6E854D-81C0-154C-8C08-50F3839A060D}" destId="{80147EB4-1B04-45EF-B688-E6656EB0E8A0}" srcOrd="0" destOrd="0" presId="urn:microsoft.com/office/officeart/2018/5/layout/IconCircleLabelList"/>
    <dgm:cxn modelId="{C81B63E5-316C-F14D-BB1E-6917509659CC}" srcId="{A7299344-9ECC-5C40-9D8E-AF6FBC56D249}" destId="{FAEB4F0C-529A-F946-989F-74E92F003A34}" srcOrd="0" destOrd="0" parTransId="{44B79937-7067-7B46-8FF3-EF37F6B98349}" sibTransId="{66540E8C-1C1A-7143-8AAB-DC4390A7BB13}"/>
    <dgm:cxn modelId="{48A4D546-9B3F-4542-96BC-E40491053CE1}" srcId="{A7299344-9ECC-5C40-9D8E-AF6FBC56D249}" destId="{1865FFF7-7BB8-3742-983E-718B93CA8D30}" srcOrd="4" destOrd="0" parTransId="{C93890D9-BC5F-3944-8BC0-F88CD968E244}" sibTransId="{7FFAB373-632D-884D-89C5-8824332503FC}"/>
    <dgm:cxn modelId="{AE149C69-5A35-0649-988C-0139ACA07CF8}" type="presOf" srcId="{0BC349EF-B576-8B41-A4A3-7256F8AE3B0E}" destId="{0814590F-3E62-426C-845A-531592D49FC5}" srcOrd="0" destOrd="0" presId="urn:microsoft.com/office/officeart/2018/5/layout/IconCircleLabelList"/>
    <dgm:cxn modelId="{EB6D2356-EE12-444C-A426-6AE83669B084}" srcId="{A7299344-9ECC-5C40-9D8E-AF6FBC56D249}" destId="{8418E1A0-F1E4-A643-A0DE-FEC931443EAD}" srcOrd="5" destOrd="0" parTransId="{50F8EA0D-D8FA-0D42-A709-F0A776FCA728}" sibTransId="{DB44BD0E-E918-544A-B570-0E595B5762E9}"/>
    <dgm:cxn modelId="{665D7BAC-A2B2-3B4B-B9FC-15B1BCF9F9DA}" type="presParOf" srcId="{7319AF89-CD82-44C2-9D04-4983E37607EB}" destId="{03643F1D-D6A4-4588-8C33-BE9C4D72BD5D}" srcOrd="0" destOrd="0" presId="urn:microsoft.com/office/officeart/2018/5/layout/IconCircleLabelList"/>
    <dgm:cxn modelId="{13749D83-14D8-5545-96CC-3D5BA60C7F3D}" type="presParOf" srcId="{03643F1D-D6A4-4588-8C33-BE9C4D72BD5D}" destId="{AA4744A5-356C-45AC-9F89-D16484F2494C}" srcOrd="0" destOrd="0" presId="urn:microsoft.com/office/officeart/2018/5/layout/IconCircleLabelList"/>
    <dgm:cxn modelId="{48BFBF10-56E7-D54A-854B-6A9F5DCFC6EF}" type="presParOf" srcId="{03643F1D-D6A4-4588-8C33-BE9C4D72BD5D}" destId="{727F4B49-C6E7-4451-BF8E-49C291F1AB56}" srcOrd="1" destOrd="0" presId="urn:microsoft.com/office/officeart/2018/5/layout/IconCircleLabelList"/>
    <dgm:cxn modelId="{50AD2ABA-A018-844E-B50C-B8E6B826C5EB}" type="presParOf" srcId="{03643F1D-D6A4-4588-8C33-BE9C4D72BD5D}" destId="{EFC84698-BF0E-4CCF-BBD7-D9E645032EB6}" srcOrd="2" destOrd="0" presId="urn:microsoft.com/office/officeart/2018/5/layout/IconCircleLabelList"/>
    <dgm:cxn modelId="{9AE5E23C-6480-BF48-B123-83383D237788}" type="presParOf" srcId="{03643F1D-D6A4-4588-8C33-BE9C4D72BD5D}" destId="{37D02200-7C19-4AE5-B2EB-9DBB8D2E191C}" srcOrd="3" destOrd="0" presId="urn:microsoft.com/office/officeart/2018/5/layout/IconCircleLabelList"/>
    <dgm:cxn modelId="{CBF5FDEE-7783-F74E-BC15-060523DBD50A}" type="presParOf" srcId="{7319AF89-CD82-44C2-9D04-4983E37607EB}" destId="{05C91AE3-E128-4038-B2E6-3BDB2831D8A8}" srcOrd="1" destOrd="0" presId="urn:microsoft.com/office/officeart/2018/5/layout/IconCircleLabelList"/>
    <dgm:cxn modelId="{BA22D3B6-5BDB-7240-8646-C61549ACA92A}" type="presParOf" srcId="{7319AF89-CD82-44C2-9D04-4983E37607EB}" destId="{EDDAD938-25B4-4583-93DF-1254D6ABA682}" srcOrd="2" destOrd="0" presId="urn:microsoft.com/office/officeart/2018/5/layout/IconCircleLabelList"/>
    <dgm:cxn modelId="{79D12FEE-796D-8A47-9C12-A3500220B720}" type="presParOf" srcId="{EDDAD938-25B4-4583-93DF-1254D6ABA682}" destId="{E0E571FF-794E-42C4-A318-AEAFA1A5E05C}" srcOrd="0" destOrd="0" presId="urn:microsoft.com/office/officeart/2018/5/layout/IconCircleLabelList"/>
    <dgm:cxn modelId="{B4758CF4-28E2-1649-BCFF-6757BFDA98F6}" type="presParOf" srcId="{EDDAD938-25B4-4583-93DF-1254D6ABA682}" destId="{0D27053D-A3DE-4BBC-AC3E-558378ADF699}" srcOrd="1" destOrd="0" presId="urn:microsoft.com/office/officeart/2018/5/layout/IconCircleLabelList"/>
    <dgm:cxn modelId="{59D14583-1F38-F64D-82ED-C0BD3359E4D6}" type="presParOf" srcId="{EDDAD938-25B4-4583-93DF-1254D6ABA682}" destId="{770FA04E-AF10-4A2C-972B-6D5CA239E960}" srcOrd="2" destOrd="0" presId="urn:microsoft.com/office/officeart/2018/5/layout/IconCircleLabelList"/>
    <dgm:cxn modelId="{D21BE614-7234-F441-8328-BF4173474F2C}" type="presParOf" srcId="{EDDAD938-25B4-4583-93DF-1254D6ABA682}" destId="{5B4C1517-0773-4B05-9812-91846EC7266F}" srcOrd="3" destOrd="0" presId="urn:microsoft.com/office/officeart/2018/5/layout/IconCircleLabelList"/>
    <dgm:cxn modelId="{08281030-E05C-A843-9E16-41DF05DC639B}" type="presParOf" srcId="{7319AF89-CD82-44C2-9D04-4983E37607EB}" destId="{A811E658-B829-4235-AED3-8728AC90E695}" srcOrd="3" destOrd="0" presId="urn:microsoft.com/office/officeart/2018/5/layout/IconCircleLabelList"/>
    <dgm:cxn modelId="{E596AA5E-E406-FE44-8EBE-C5D6430742B0}" type="presParOf" srcId="{7319AF89-CD82-44C2-9D04-4983E37607EB}" destId="{82EF955D-108C-4A8D-BE48-3D6B0955C307}" srcOrd="4" destOrd="0" presId="urn:microsoft.com/office/officeart/2018/5/layout/IconCircleLabelList"/>
    <dgm:cxn modelId="{F24C66EA-94BB-7E4A-A7B2-DC1BB1ED698A}" type="presParOf" srcId="{82EF955D-108C-4A8D-BE48-3D6B0955C307}" destId="{0E6F32C4-6FF1-4E94-BAFF-020C9042830E}" srcOrd="0" destOrd="0" presId="urn:microsoft.com/office/officeart/2018/5/layout/IconCircleLabelList"/>
    <dgm:cxn modelId="{85F3D80C-DB91-424D-B476-880B76B27D0D}" type="presParOf" srcId="{82EF955D-108C-4A8D-BE48-3D6B0955C307}" destId="{5576B0EF-6A7C-4166-A87F-AA1CFDB563CB}" srcOrd="1" destOrd="0" presId="urn:microsoft.com/office/officeart/2018/5/layout/IconCircleLabelList"/>
    <dgm:cxn modelId="{F374F640-C2A4-F84A-896A-35C45E2C2340}" type="presParOf" srcId="{82EF955D-108C-4A8D-BE48-3D6B0955C307}" destId="{DD3B12FC-559E-4C18-8EAE-70071598FFF5}" srcOrd="2" destOrd="0" presId="urn:microsoft.com/office/officeart/2018/5/layout/IconCircleLabelList"/>
    <dgm:cxn modelId="{0A905567-C39D-5C47-81C0-0D32FBEB49BC}" type="presParOf" srcId="{82EF955D-108C-4A8D-BE48-3D6B0955C307}" destId="{80147EB4-1B04-45EF-B688-E6656EB0E8A0}" srcOrd="3" destOrd="0" presId="urn:microsoft.com/office/officeart/2018/5/layout/IconCircleLabelList"/>
    <dgm:cxn modelId="{11E1E52E-DAC9-4341-B19C-E51E3B33E8D1}" type="presParOf" srcId="{7319AF89-CD82-44C2-9D04-4983E37607EB}" destId="{5011019A-4C4B-499E-B811-D25B8AAB824C}" srcOrd="5" destOrd="0" presId="urn:microsoft.com/office/officeart/2018/5/layout/IconCircleLabelList"/>
    <dgm:cxn modelId="{44ABD69E-1C4D-804F-A5FE-21AB5DA5B82F}" type="presParOf" srcId="{7319AF89-CD82-44C2-9D04-4983E37607EB}" destId="{FC0A2574-93AE-4E30-B7B2-A31807217D51}" srcOrd="6" destOrd="0" presId="urn:microsoft.com/office/officeart/2018/5/layout/IconCircleLabelList"/>
    <dgm:cxn modelId="{1E6FA58C-14FA-3E40-B7E0-D6B3806CCD72}" type="presParOf" srcId="{FC0A2574-93AE-4E30-B7B2-A31807217D51}" destId="{49282C7C-3581-4D7C-8460-D3F203DD623D}" srcOrd="0" destOrd="0" presId="urn:microsoft.com/office/officeart/2018/5/layout/IconCircleLabelList"/>
    <dgm:cxn modelId="{E2F09C94-3D73-A644-B0DA-37858A92903A}" type="presParOf" srcId="{FC0A2574-93AE-4E30-B7B2-A31807217D51}" destId="{EF7B513D-BED1-4106-A309-017FC3532255}" srcOrd="1" destOrd="0" presId="urn:microsoft.com/office/officeart/2018/5/layout/IconCircleLabelList"/>
    <dgm:cxn modelId="{525950A6-5E0D-BB40-B0BA-62C5E5F07771}" type="presParOf" srcId="{FC0A2574-93AE-4E30-B7B2-A31807217D51}" destId="{6EAAF333-E72C-4713-8A2A-412E58109FDE}" srcOrd="2" destOrd="0" presId="urn:microsoft.com/office/officeart/2018/5/layout/IconCircleLabelList"/>
    <dgm:cxn modelId="{1E8FBB19-2753-BE4D-ACD1-8091CBE2D86B}" type="presParOf" srcId="{FC0A2574-93AE-4E30-B7B2-A31807217D51}" destId="{0814590F-3E62-426C-845A-531592D49FC5}" srcOrd="3" destOrd="0" presId="urn:microsoft.com/office/officeart/2018/5/layout/IconCircleLabelList"/>
    <dgm:cxn modelId="{D95B88E1-7C91-9846-BCE9-EA58D3A378B1}" type="presParOf" srcId="{7319AF89-CD82-44C2-9D04-4983E37607EB}" destId="{8DB928C0-515A-4F26-A267-A2B343791B5B}" srcOrd="7" destOrd="0" presId="urn:microsoft.com/office/officeart/2018/5/layout/IconCircleLabelList"/>
    <dgm:cxn modelId="{51EF572D-C854-8445-A871-9857118184A5}" type="presParOf" srcId="{7319AF89-CD82-44C2-9D04-4983E37607EB}" destId="{EE2D51D6-EED4-48FE-9932-64317EF1DBD1}" srcOrd="8" destOrd="0" presId="urn:microsoft.com/office/officeart/2018/5/layout/IconCircleLabelList"/>
    <dgm:cxn modelId="{CF637C81-4D23-AC4C-BC51-6466490926AA}" type="presParOf" srcId="{EE2D51D6-EED4-48FE-9932-64317EF1DBD1}" destId="{853E02D1-839D-4868-A536-E475EF50F20F}" srcOrd="0" destOrd="0" presId="urn:microsoft.com/office/officeart/2018/5/layout/IconCircleLabelList"/>
    <dgm:cxn modelId="{1BEA0CAF-2858-5C4A-A3A9-9898BF3238BA}" type="presParOf" srcId="{EE2D51D6-EED4-48FE-9932-64317EF1DBD1}" destId="{84ED554B-D875-4BB8-8271-64DCDB291CAE}" srcOrd="1" destOrd="0" presId="urn:microsoft.com/office/officeart/2018/5/layout/IconCircleLabelList"/>
    <dgm:cxn modelId="{1E4E012E-7D07-334E-A04A-01491C931548}" type="presParOf" srcId="{EE2D51D6-EED4-48FE-9932-64317EF1DBD1}" destId="{1C74B0AF-E770-4CD6-8448-74C1A13594DD}" srcOrd="2" destOrd="0" presId="urn:microsoft.com/office/officeart/2018/5/layout/IconCircleLabelList"/>
    <dgm:cxn modelId="{B125692C-F076-8047-A219-12130CF094BE}" type="presParOf" srcId="{EE2D51D6-EED4-48FE-9932-64317EF1DBD1}" destId="{D82FB810-4FB2-4E3D-84DA-1AC191211091}" srcOrd="3" destOrd="0" presId="urn:microsoft.com/office/officeart/2018/5/layout/IconCircleLabelList"/>
    <dgm:cxn modelId="{342995C5-F888-DA46-B154-6615138F4FA7}" type="presParOf" srcId="{7319AF89-CD82-44C2-9D04-4983E37607EB}" destId="{C840800A-7EE3-45FC-8D1B-0C627E5BCBD6}" srcOrd="9" destOrd="0" presId="urn:microsoft.com/office/officeart/2018/5/layout/IconCircleLabelList"/>
    <dgm:cxn modelId="{12E14E30-7E9F-DF4B-9B01-0106DB83ED27}" type="presParOf" srcId="{7319AF89-CD82-44C2-9D04-4983E37607EB}" destId="{7B0669B0-95C7-4BB6-A19A-BC7375FD9AB3}" srcOrd="10" destOrd="0" presId="urn:microsoft.com/office/officeart/2018/5/layout/IconCircleLabelList"/>
    <dgm:cxn modelId="{6E0C58EB-550C-C045-BB26-096BE9853181}" type="presParOf" srcId="{7B0669B0-95C7-4BB6-A19A-BC7375FD9AB3}" destId="{135EC561-1402-47FA-87DE-02039AFDF61D}" srcOrd="0" destOrd="0" presId="urn:microsoft.com/office/officeart/2018/5/layout/IconCircleLabelList"/>
    <dgm:cxn modelId="{34597F9C-A386-9E4F-8424-6BF89AF51AD6}" type="presParOf" srcId="{7B0669B0-95C7-4BB6-A19A-BC7375FD9AB3}" destId="{917F1EC8-843D-4154-83FB-57ADEC743911}" srcOrd="1" destOrd="0" presId="urn:microsoft.com/office/officeart/2018/5/layout/IconCircleLabelList"/>
    <dgm:cxn modelId="{48F7FA02-6468-7543-B702-021B64376CD2}" type="presParOf" srcId="{7B0669B0-95C7-4BB6-A19A-BC7375FD9AB3}" destId="{17248CF2-7442-406F-80C8-1664C7361C04}" srcOrd="2" destOrd="0" presId="urn:microsoft.com/office/officeart/2018/5/layout/IconCircleLabelList"/>
    <dgm:cxn modelId="{5D70654C-D1F5-8548-9283-FE2FA70914CE}" type="presParOf" srcId="{7B0669B0-95C7-4BB6-A19A-BC7375FD9AB3}" destId="{F44D2AE2-49E4-4537-BD93-B6754E937FCC}" srcOrd="3" destOrd="0" presId="urn:microsoft.com/office/officeart/2018/5/layout/IconCircleLabelList"/>
    <dgm:cxn modelId="{078FACEB-A98E-EA40-BA31-2F848A1256CB}" type="presParOf" srcId="{7319AF89-CD82-44C2-9D04-4983E37607EB}" destId="{40DA85B1-1712-45E0-AC20-DDF874BBC20A}" srcOrd="11" destOrd="0" presId="urn:microsoft.com/office/officeart/2018/5/layout/IconCircleLabelList"/>
    <dgm:cxn modelId="{97890256-A654-5944-8995-E5FBF66255AB}" type="presParOf" srcId="{7319AF89-CD82-44C2-9D04-4983E37607EB}" destId="{CC9B3841-7571-43A5-ADE2-A563C5990710}" srcOrd="12" destOrd="0" presId="urn:microsoft.com/office/officeart/2018/5/layout/IconCircleLabelList"/>
    <dgm:cxn modelId="{B16C38A0-5A1C-C94D-A660-74F3BDAFF710}" type="presParOf" srcId="{CC9B3841-7571-43A5-ADE2-A563C5990710}" destId="{DFCED9D3-64A1-4D92-8628-2A92E31B5459}" srcOrd="0" destOrd="0" presId="urn:microsoft.com/office/officeart/2018/5/layout/IconCircleLabelList"/>
    <dgm:cxn modelId="{6BEC164B-6C71-D440-B7D0-E818CC943BBC}" type="presParOf" srcId="{CC9B3841-7571-43A5-ADE2-A563C5990710}" destId="{8354350D-18D4-40CD-AD9B-A97AA69B5E93}" srcOrd="1" destOrd="0" presId="urn:microsoft.com/office/officeart/2018/5/layout/IconCircleLabelList"/>
    <dgm:cxn modelId="{3308CED8-FCB8-7B41-B750-8BAE482F8AD2}" type="presParOf" srcId="{CC9B3841-7571-43A5-ADE2-A563C5990710}" destId="{32B38086-365A-4D44-A5DB-E4BD1EAE6A6B}" srcOrd="2" destOrd="0" presId="urn:microsoft.com/office/officeart/2018/5/layout/IconCircleLabelList"/>
    <dgm:cxn modelId="{24B8484A-8DEE-8F4F-AFB4-C078E1E06A4C}" type="presParOf" srcId="{CC9B3841-7571-43A5-ADE2-A563C5990710}" destId="{69ED5C07-51DC-4879-8BBD-11C392A3A833}"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FF0FA3-1821-0949-9CC0-5BFA4F7F56BB}" type="doc">
      <dgm:prSet loTypeId="urn:microsoft.com/office/officeart/2005/8/layout/vList3" loCatId="" qsTypeId="urn:microsoft.com/office/officeart/2005/8/quickstyle/simple1" qsCatId="simple" csTypeId="urn:microsoft.com/office/officeart/2005/8/colors/accent1_1" csCatId="accent1" phldr="1"/>
      <dgm:spPr/>
      <dgm:t>
        <a:bodyPr/>
        <a:lstStyle/>
        <a:p>
          <a:endParaRPr lang="en-US"/>
        </a:p>
      </dgm:t>
    </dgm:pt>
    <dgm:pt modelId="{FD8C1BA5-7D5E-284E-B1F5-61313970E75B}">
      <dgm:prSet phldrT="[Text]"/>
      <dgm:spPr/>
      <dgm:t>
        <a:bodyPr/>
        <a:lstStyle/>
        <a:p>
          <a:r>
            <a:rPr lang="en-US">
              <a:latin typeface="Times New Roman" panose="02020603050405020304" pitchFamily="18" charset="0"/>
              <a:cs typeface="Times New Roman" panose="02020603050405020304" pitchFamily="18" charset="0"/>
            </a:rPr>
            <a:t>Provide additional time to review information</a:t>
          </a:r>
          <a:endParaRPr lang="en-US"/>
        </a:p>
      </dgm:t>
    </dgm:pt>
    <dgm:pt modelId="{EFB86226-2D43-EE40-B47B-32F71C8AC1ED}" type="parTrans" cxnId="{DA57A115-ECF4-854F-9A4A-29AE84188920}">
      <dgm:prSet/>
      <dgm:spPr/>
      <dgm:t>
        <a:bodyPr/>
        <a:lstStyle/>
        <a:p>
          <a:endParaRPr lang="en-US"/>
        </a:p>
      </dgm:t>
    </dgm:pt>
    <dgm:pt modelId="{A272F73F-5284-6F4C-ADDF-F529D117B038}" type="sibTrans" cxnId="{DA57A115-ECF4-854F-9A4A-29AE84188920}">
      <dgm:prSet/>
      <dgm:spPr/>
      <dgm:t>
        <a:bodyPr/>
        <a:lstStyle/>
        <a:p>
          <a:endParaRPr lang="en-US"/>
        </a:p>
      </dgm:t>
    </dgm:pt>
    <dgm:pt modelId="{D96554B9-5595-DB43-972E-8BB390262C2D}">
      <dgm:prSet/>
      <dgm:spPr/>
      <dgm:t>
        <a:bodyPr/>
        <a:lstStyle/>
        <a:p>
          <a:r>
            <a:rPr lang="en-US" dirty="0">
              <a:latin typeface="Times New Roman" panose="02020603050405020304" pitchFamily="18" charset="0"/>
              <a:cs typeface="Times New Roman" panose="02020603050405020304" pitchFamily="18" charset="0"/>
            </a:rPr>
            <a:t>Speak slowly, making sure client understands – ask them to rephrase back to you what they heard</a:t>
          </a:r>
        </a:p>
      </dgm:t>
    </dgm:pt>
    <dgm:pt modelId="{C5F0E2D9-A93D-984D-BEEB-53254C3C2660}" type="parTrans" cxnId="{DA87A657-8B5D-3B4A-B3A3-07652E365A42}">
      <dgm:prSet/>
      <dgm:spPr/>
      <dgm:t>
        <a:bodyPr/>
        <a:lstStyle/>
        <a:p>
          <a:endParaRPr lang="en-US"/>
        </a:p>
      </dgm:t>
    </dgm:pt>
    <dgm:pt modelId="{4C8CD823-E283-D447-96E3-750C609F96AA}" type="sibTrans" cxnId="{DA87A657-8B5D-3B4A-B3A3-07652E365A42}">
      <dgm:prSet/>
      <dgm:spPr/>
      <dgm:t>
        <a:bodyPr/>
        <a:lstStyle/>
        <a:p>
          <a:endParaRPr lang="en-US"/>
        </a:p>
      </dgm:t>
    </dgm:pt>
    <dgm:pt modelId="{2D23E944-CEFE-2940-BFB5-4F9C02E3B134}">
      <dgm:prSet/>
      <dgm:spPr/>
      <dgm:t>
        <a:bodyPr/>
        <a:lstStyle/>
        <a:p>
          <a:r>
            <a:rPr lang="en-US">
              <a:latin typeface="Times New Roman" panose="02020603050405020304" pitchFamily="18" charset="0"/>
              <a:cs typeface="Times New Roman" panose="02020603050405020304" pitchFamily="18" charset="0"/>
            </a:rPr>
            <a:t>Offer assistance with completing forms</a:t>
          </a:r>
        </a:p>
      </dgm:t>
    </dgm:pt>
    <dgm:pt modelId="{4BCC071C-E045-FE40-B0D6-C61C3F0BAC99}" type="parTrans" cxnId="{8D5918CF-9683-764C-AFA3-6DBC67C35075}">
      <dgm:prSet/>
      <dgm:spPr/>
      <dgm:t>
        <a:bodyPr/>
        <a:lstStyle/>
        <a:p>
          <a:endParaRPr lang="en-US"/>
        </a:p>
      </dgm:t>
    </dgm:pt>
    <dgm:pt modelId="{2CCF97EC-6A64-C748-91CE-8A1E531EEC4D}" type="sibTrans" cxnId="{8D5918CF-9683-764C-AFA3-6DBC67C35075}">
      <dgm:prSet/>
      <dgm:spPr/>
      <dgm:t>
        <a:bodyPr/>
        <a:lstStyle/>
        <a:p>
          <a:endParaRPr lang="en-US"/>
        </a:p>
      </dgm:t>
    </dgm:pt>
    <dgm:pt modelId="{80398D17-2587-234D-86B6-A88ACBD6B3C4}">
      <dgm:prSet/>
      <dgm:spPr/>
      <dgm:t>
        <a:bodyPr/>
        <a:lstStyle/>
        <a:p>
          <a:r>
            <a:rPr lang="en-US">
              <a:latin typeface="Times New Roman" panose="02020603050405020304" pitchFamily="18" charset="0"/>
              <a:cs typeface="Times New Roman" panose="02020603050405020304" pitchFamily="18" charset="0"/>
            </a:rPr>
            <a:t>Utilize checklists and a written schedule of routines</a:t>
          </a:r>
        </a:p>
      </dgm:t>
    </dgm:pt>
    <dgm:pt modelId="{271341E5-0F6D-5E4C-B52D-80186595FDE6}" type="parTrans" cxnId="{3F13BC24-2E11-C749-8430-EE085676951C}">
      <dgm:prSet/>
      <dgm:spPr/>
      <dgm:t>
        <a:bodyPr/>
        <a:lstStyle/>
        <a:p>
          <a:endParaRPr lang="en-US"/>
        </a:p>
      </dgm:t>
    </dgm:pt>
    <dgm:pt modelId="{44EFC8F8-A1F7-CD45-8C17-9A73094F6DD0}" type="sibTrans" cxnId="{3F13BC24-2E11-C749-8430-EE085676951C}">
      <dgm:prSet/>
      <dgm:spPr/>
      <dgm:t>
        <a:bodyPr/>
        <a:lstStyle/>
        <a:p>
          <a:endParaRPr lang="en-US"/>
        </a:p>
      </dgm:t>
    </dgm:pt>
    <dgm:pt modelId="{5DC376D7-CD34-A541-BAD1-6DBF8C98BDE6}">
      <dgm:prSet/>
      <dgm:spPr/>
      <dgm:t>
        <a:bodyPr/>
        <a:lstStyle/>
        <a:p>
          <a:r>
            <a:rPr lang="en-US">
              <a:latin typeface="Times New Roman" panose="02020603050405020304" pitchFamily="18" charset="0"/>
              <a:cs typeface="Times New Roman" panose="02020603050405020304" pitchFamily="18" charset="0"/>
            </a:rPr>
            <a:t>Provide written cues for organizing (“first do this, then do this”)</a:t>
          </a:r>
        </a:p>
      </dgm:t>
    </dgm:pt>
    <dgm:pt modelId="{E831CBAA-6C4E-0640-976C-3D3C02C8DA11}" type="parTrans" cxnId="{1109BBF9-B8C4-894A-8092-D9CEA3F53A94}">
      <dgm:prSet/>
      <dgm:spPr/>
      <dgm:t>
        <a:bodyPr/>
        <a:lstStyle/>
        <a:p>
          <a:endParaRPr lang="en-US"/>
        </a:p>
      </dgm:t>
    </dgm:pt>
    <dgm:pt modelId="{549E2985-4EF1-F048-A3B7-31D83276DB84}" type="sibTrans" cxnId="{1109BBF9-B8C4-894A-8092-D9CEA3F53A94}">
      <dgm:prSet/>
      <dgm:spPr/>
      <dgm:t>
        <a:bodyPr/>
        <a:lstStyle/>
        <a:p>
          <a:endParaRPr lang="en-US"/>
        </a:p>
      </dgm:t>
    </dgm:pt>
    <dgm:pt modelId="{FB38EB4F-F1B9-A247-B4B6-D2361F26E2F6}" type="pres">
      <dgm:prSet presAssocID="{A5FF0FA3-1821-0949-9CC0-5BFA4F7F56BB}" presName="linearFlow" presStyleCnt="0">
        <dgm:presLayoutVars>
          <dgm:dir/>
          <dgm:resizeHandles val="exact"/>
        </dgm:presLayoutVars>
      </dgm:prSet>
      <dgm:spPr/>
      <dgm:t>
        <a:bodyPr/>
        <a:lstStyle/>
        <a:p>
          <a:endParaRPr lang="en-US"/>
        </a:p>
      </dgm:t>
    </dgm:pt>
    <dgm:pt modelId="{7E99D272-7BB6-034B-B161-A914702F7145}" type="pres">
      <dgm:prSet presAssocID="{FD8C1BA5-7D5E-284E-B1F5-61313970E75B}" presName="composite" presStyleCnt="0"/>
      <dgm:spPr/>
    </dgm:pt>
    <dgm:pt modelId="{0B128FA4-905C-564E-A2B9-86D5B889A088}" type="pres">
      <dgm:prSet presAssocID="{FD8C1BA5-7D5E-284E-B1F5-61313970E75B}" presName="imgShp" presStyleLbl="fgImgPlace1" presStyleIdx="0" presStyleCnt="5"/>
      <dgm:spPr>
        <a:blipFill rotWithShape="1">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dgm:spPr>
    </dgm:pt>
    <dgm:pt modelId="{19FDEFC1-71E7-5A46-8416-0A8EF16F3565}" type="pres">
      <dgm:prSet presAssocID="{FD8C1BA5-7D5E-284E-B1F5-61313970E75B}" presName="txShp" presStyleLbl="node1" presStyleIdx="0" presStyleCnt="5">
        <dgm:presLayoutVars>
          <dgm:bulletEnabled val="1"/>
        </dgm:presLayoutVars>
      </dgm:prSet>
      <dgm:spPr/>
      <dgm:t>
        <a:bodyPr/>
        <a:lstStyle/>
        <a:p>
          <a:endParaRPr lang="en-US"/>
        </a:p>
      </dgm:t>
    </dgm:pt>
    <dgm:pt modelId="{9D52D217-63F1-044A-ABC6-1DA24F9BAA91}" type="pres">
      <dgm:prSet presAssocID="{A272F73F-5284-6F4C-ADDF-F529D117B038}" presName="spacing" presStyleCnt="0"/>
      <dgm:spPr/>
    </dgm:pt>
    <dgm:pt modelId="{CC7D4036-E855-FA40-88FD-67CC75103861}" type="pres">
      <dgm:prSet presAssocID="{D96554B9-5595-DB43-972E-8BB390262C2D}" presName="composite" presStyleCnt="0"/>
      <dgm:spPr/>
    </dgm:pt>
    <dgm:pt modelId="{B998EF4D-D8F8-A345-80FC-48F22B826247}" type="pres">
      <dgm:prSet presAssocID="{D96554B9-5595-DB43-972E-8BB390262C2D}" presName="imgShp"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2E83442A-F3B7-AD49-9445-E58C75EA3740}" type="pres">
      <dgm:prSet presAssocID="{D96554B9-5595-DB43-972E-8BB390262C2D}" presName="txShp" presStyleLbl="node1" presStyleIdx="1" presStyleCnt="5">
        <dgm:presLayoutVars>
          <dgm:bulletEnabled val="1"/>
        </dgm:presLayoutVars>
      </dgm:prSet>
      <dgm:spPr/>
      <dgm:t>
        <a:bodyPr/>
        <a:lstStyle/>
        <a:p>
          <a:endParaRPr lang="en-US"/>
        </a:p>
      </dgm:t>
    </dgm:pt>
    <dgm:pt modelId="{F1EC3A18-22E4-ED40-B822-9DD5203D641B}" type="pres">
      <dgm:prSet presAssocID="{4C8CD823-E283-D447-96E3-750C609F96AA}" presName="spacing" presStyleCnt="0"/>
      <dgm:spPr/>
    </dgm:pt>
    <dgm:pt modelId="{82BC92D4-94B6-5642-A5F2-8CDD83650261}" type="pres">
      <dgm:prSet presAssocID="{2D23E944-CEFE-2940-BFB5-4F9C02E3B134}" presName="composite" presStyleCnt="0"/>
      <dgm:spPr/>
    </dgm:pt>
    <dgm:pt modelId="{4BF8A717-2D25-C545-BF79-347A3786770E}" type="pres">
      <dgm:prSet presAssocID="{2D23E944-CEFE-2940-BFB5-4F9C02E3B134}" presName="imgShp"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8A44B31C-4B4C-2F49-B25D-6C3974EF0E98}" type="pres">
      <dgm:prSet presAssocID="{2D23E944-CEFE-2940-BFB5-4F9C02E3B134}" presName="txShp" presStyleLbl="node1" presStyleIdx="2" presStyleCnt="5">
        <dgm:presLayoutVars>
          <dgm:bulletEnabled val="1"/>
        </dgm:presLayoutVars>
      </dgm:prSet>
      <dgm:spPr/>
      <dgm:t>
        <a:bodyPr/>
        <a:lstStyle/>
        <a:p>
          <a:endParaRPr lang="en-US"/>
        </a:p>
      </dgm:t>
    </dgm:pt>
    <dgm:pt modelId="{A42FF6BF-062D-6C44-ADA0-465C6599C762}" type="pres">
      <dgm:prSet presAssocID="{2CCF97EC-6A64-C748-91CE-8A1E531EEC4D}" presName="spacing" presStyleCnt="0"/>
      <dgm:spPr/>
    </dgm:pt>
    <dgm:pt modelId="{5BDDA637-CE13-9640-98D6-8A96CD8304E3}" type="pres">
      <dgm:prSet presAssocID="{80398D17-2587-234D-86B6-A88ACBD6B3C4}" presName="composite" presStyleCnt="0"/>
      <dgm:spPr/>
    </dgm:pt>
    <dgm:pt modelId="{D761C376-CE04-FF44-8050-8B758D4F155C}" type="pres">
      <dgm:prSet presAssocID="{80398D17-2587-234D-86B6-A88ACBD6B3C4}" presName="imgShp"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dgm:spPr>
      <dgm:extLst>
        <a:ext uri="{E40237B7-FDA0-4F09-8148-C483321AD2D9}">
          <dgm14:cNvPr xmlns:dgm14="http://schemas.microsoft.com/office/drawing/2010/diagram" id="0" name="" descr="Checklist"/>
        </a:ext>
      </dgm:extLst>
    </dgm:pt>
    <dgm:pt modelId="{2F83DF87-72E0-374E-906D-280DE27C2A18}" type="pres">
      <dgm:prSet presAssocID="{80398D17-2587-234D-86B6-A88ACBD6B3C4}" presName="txShp" presStyleLbl="node1" presStyleIdx="3" presStyleCnt="5">
        <dgm:presLayoutVars>
          <dgm:bulletEnabled val="1"/>
        </dgm:presLayoutVars>
      </dgm:prSet>
      <dgm:spPr/>
      <dgm:t>
        <a:bodyPr/>
        <a:lstStyle/>
        <a:p>
          <a:endParaRPr lang="en-US"/>
        </a:p>
      </dgm:t>
    </dgm:pt>
    <dgm:pt modelId="{8701C0E2-F327-2C4D-9000-829AD036E363}" type="pres">
      <dgm:prSet presAssocID="{44EFC8F8-A1F7-CD45-8C17-9A73094F6DD0}" presName="spacing" presStyleCnt="0"/>
      <dgm:spPr/>
    </dgm:pt>
    <dgm:pt modelId="{46135794-B347-2A4E-85DF-ACF5E19488E5}" type="pres">
      <dgm:prSet presAssocID="{5DC376D7-CD34-A541-BAD1-6DBF8C98BDE6}" presName="composite" presStyleCnt="0"/>
      <dgm:spPr/>
    </dgm:pt>
    <dgm:pt modelId="{024F159E-0817-9C48-849B-488B191DE3F5}" type="pres">
      <dgm:prSet presAssocID="{5DC376D7-CD34-A541-BAD1-6DBF8C98BDE6}" presName="imgShp"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dgm:spPr>
      <dgm:extLst>
        <a:ext uri="{E40237B7-FDA0-4F09-8148-C483321AD2D9}">
          <dgm14:cNvPr xmlns:dgm14="http://schemas.microsoft.com/office/drawing/2010/diagram" id="0" name="" descr="Pencil"/>
        </a:ext>
      </dgm:extLst>
    </dgm:pt>
    <dgm:pt modelId="{5749FDCF-4525-BF49-899D-9CCC5758849F}" type="pres">
      <dgm:prSet presAssocID="{5DC376D7-CD34-A541-BAD1-6DBF8C98BDE6}" presName="txShp" presStyleLbl="node1" presStyleIdx="4" presStyleCnt="5">
        <dgm:presLayoutVars>
          <dgm:bulletEnabled val="1"/>
        </dgm:presLayoutVars>
      </dgm:prSet>
      <dgm:spPr/>
      <dgm:t>
        <a:bodyPr/>
        <a:lstStyle/>
        <a:p>
          <a:endParaRPr lang="en-US"/>
        </a:p>
      </dgm:t>
    </dgm:pt>
  </dgm:ptLst>
  <dgm:cxnLst>
    <dgm:cxn modelId="{C203A51A-5047-F545-9844-050DB9930672}" type="presOf" srcId="{A5FF0FA3-1821-0949-9CC0-5BFA4F7F56BB}" destId="{FB38EB4F-F1B9-A247-B4B6-D2361F26E2F6}" srcOrd="0" destOrd="0" presId="urn:microsoft.com/office/officeart/2005/8/layout/vList3"/>
    <dgm:cxn modelId="{3F13BC24-2E11-C749-8430-EE085676951C}" srcId="{A5FF0FA3-1821-0949-9CC0-5BFA4F7F56BB}" destId="{80398D17-2587-234D-86B6-A88ACBD6B3C4}" srcOrd="3" destOrd="0" parTransId="{271341E5-0F6D-5E4C-B52D-80186595FDE6}" sibTransId="{44EFC8F8-A1F7-CD45-8C17-9A73094F6DD0}"/>
    <dgm:cxn modelId="{826AF14B-A2A3-7F4B-8366-F946680356F1}" type="presOf" srcId="{2D23E944-CEFE-2940-BFB5-4F9C02E3B134}" destId="{8A44B31C-4B4C-2F49-B25D-6C3974EF0E98}" srcOrd="0" destOrd="0" presId="urn:microsoft.com/office/officeart/2005/8/layout/vList3"/>
    <dgm:cxn modelId="{B689F449-C9C8-124C-9055-B85CA2A31010}" type="presOf" srcId="{FD8C1BA5-7D5E-284E-B1F5-61313970E75B}" destId="{19FDEFC1-71E7-5A46-8416-0A8EF16F3565}" srcOrd="0" destOrd="0" presId="urn:microsoft.com/office/officeart/2005/8/layout/vList3"/>
    <dgm:cxn modelId="{6B48E734-9FFE-BE45-988B-E759EEE66638}" type="presOf" srcId="{80398D17-2587-234D-86B6-A88ACBD6B3C4}" destId="{2F83DF87-72E0-374E-906D-280DE27C2A18}" srcOrd="0" destOrd="0" presId="urn:microsoft.com/office/officeart/2005/8/layout/vList3"/>
    <dgm:cxn modelId="{DA87A657-8B5D-3B4A-B3A3-07652E365A42}" srcId="{A5FF0FA3-1821-0949-9CC0-5BFA4F7F56BB}" destId="{D96554B9-5595-DB43-972E-8BB390262C2D}" srcOrd="1" destOrd="0" parTransId="{C5F0E2D9-A93D-984D-BEEB-53254C3C2660}" sibTransId="{4C8CD823-E283-D447-96E3-750C609F96AA}"/>
    <dgm:cxn modelId="{DA57A115-ECF4-854F-9A4A-29AE84188920}" srcId="{A5FF0FA3-1821-0949-9CC0-5BFA4F7F56BB}" destId="{FD8C1BA5-7D5E-284E-B1F5-61313970E75B}" srcOrd="0" destOrd="0" parTransId="{EFB86226-2D43-EE40-B47B-32F71C8AC1ED}" sibTransId="{A272F73F-5284-6F4C-ADDF-F529D117B038}"/>
    <dgm:cxn modelId="{2ECCDDF0-F235-D24B-9792-B8054130CD46}" type="presOf" srcId="{D96554B9-5595-DB43-972E-8BB390262C2D}" destId="{2E83442A-F3B7-AD49-9445-E58C75EA3740}" srcOrd="0" destOrd="0" presId="urn:microsoft.com/office/officeart/2005/8/layout/vList3"/>
    <dgm:cxn modelId="{8D5918CF-9683-764C-AFA3-6DBC67C35075}" srcId="{A5FF0FA3-1821-0949-9CC0-5BFA4F7F56BB}" destId="{2D23E944-CEFE-2940-BFB5-4F9C02E3B134}" srcOrd="2" destOrd="0" parTransId="{4BCC071C-E045-FE40-B0D6-C61C3F0BAC99}" sibTransId="{2CCF97EC-6A64-C748-91CE-8A1E531EEC4D}"/>
    <dgm:cxn modelId="{1772E708-A7C0-2F41-B738-23E253D453F9}" type="presOf" srcId="{5DC376D7-CD34-A541-BAD1-6DBF8C98BDE6}" destId="{5749FDCF-4525-BF49-899D-9CCC5758849F}" srcOrd="0" destOrd="0" presId="urn:microsoft.com/office/officeart/2005/8/layout/vList3"/>
    <dgm:cxn modelId="{1109BBF9-B8C4-894A-8092-D9CEA3F53A94}" srcId="{A5FF0FA3-1821-0949-9CC0-5BFA4F7F56BB}" destId="{5DC376D7-CD34-A541-BAD1-6DBF8C98BDE6}" srcOrd="4" destOrd="0" parTransId="{E831CBAA-6C4E-0640-976C-3D3C02C8DA11}" sibTransId="{549E2985-4EF1-F048-A3B7-31D83276DB84}"/>
    <dgm:cxn modelId="{58410E04-78D8-9742-B723-1CFB8D0E12E4}" type="presParOf" srcId="{FB38EB4F-F1B9-A247-B4B6-D2361F26E2F6}" destId="{7E99D272-7BB6-034B-B161-A914702F7145}" srcOrd="0" destOrd="0" presId="urn:microsoft.com/office/officeart/2005/8/layout/vList3"/>
    <dgm:cxn modelId="{48EC648B-0C11-A448-83EB-184BE214B7E9}" type="presParOf" srcId="{7E99D272-7BB6-034B-B161-A914702F7145}" destId="{0B128FA4-905C-564E-A2B9-86D5B889A088}" srcOrd="0" destOrd="0" presId="urn:microsoft.com/office/officeart/2005/8/layout/vList3"/>
    <dgm:cxn modelId="{8E89F476-612A-054A-98F6-3DABF0AD2608}" type="presParOf" srcId="{7E99D272-7BB6-034B-B161-A914702F7145}" destId="{19FDEFC1-71E7-5A46-8416-0A8EF16F3565}" srcOrd="1" destOrd="0" presId="urn:microsoft.com/office/officeart/2005/8/layout/vList3"/>
    <dgm:cxn modelId="{B961087E-D95F-1C42-A9DE-8B17ADC6E25E}" type="presParOf" srcId="{FB38EB4F-F1B9-A247-B4B6-D2361F26E2F6}" destId="{9D52D217-63F1-044A-ABC6-1DA24F9BAA91}" srcOrd="1" destOrd="0" presId="urn:microsoft.com/office/officeart/2005/8/layout/vList3"/>
    <dgm:cxn modelId="{B5F9CF05-6CE1-D145-A9E2-DFF7604D6390}" type="presParOf" srcId="{FB38EB4F-F1B9-A247-B4B6-D2361F26E2F6}" destId="{CC7D4036-E855-FA40-88FD-67CC75103861}" srcOrd="2" destOrd="0" presId="urn:microsoft.com/office/officeart/2005/8/layout/vList3"/>
    <dgm:cxn modelId="{B34EB380-0020-E148-84DA-8AE754994769}" type="presParOf" srcId="{CC7D4036-E855-FA40-88FD-67CC75103861}" destId="{B998EF4D-D8F8-A345-80FC-48F22B826247}" srcOrd="0" destOrd="0" presId="urn:microsoft.com/office/officeart/2005/8/layout/vList3"/>
    <dgm:cxn modelId="{DB020621-2A42-AF4D-8B22-7EF4AE17D520}" type="presParOf" srcId="{CC7D4036-E855-FA40-88FD-67CC75103861}" destId="{2E83442A-F3B7-AD49-9445-E58C75EA3740}" srcOrd="1" destOrd="0" presId="urn:microsoft.com/office/officeart/2005/8/layout/vList3"/>
    <dgm:cxn modelId="{12CC909A-BEAE-1446-9E6B-692E222354FE}" type="presParOf" srcId="{FB38EB4F-F1B9-A247-B4B6-D2361F26E2F6}" destId="{F1EC3A18-22E4-ED40-B822-9DD5203D641B}" srcOrd="3" destOrd="0" presId="urn:microsoft.com/office/officeart/2005/8/layout/vList3"/>
    <dgm:cxn modelId="{74C5AA30-D0D5-694C-9460-F7FA3EB6008A}" type="presParOf" srcId="{FB38EB4F-F1B9-A247-B4B6-D2361F26E2F6}" destId="{82BC92D4-94B6-5642-A5F2-8CDD83650261}" srcOrd="4" destOrd="0" presId="urn:microsoft.com/office/officeart/2005/8/layout/vList3"/>
    <dgm:cxn modelId="{08243357-77D3-1D40-81C9-4F7ADE289721}" type="presParOf" srcId="{82BC92D4-94B6-5642-A5F2-8CDD83650261}" destId="{4BF8A717-2D25-C545-BF79-347A3786770E}" srcOrd="0" destOrd="0" presId="urn:microsoft.com/office/officeart/2005/8/layout/vList3"/>
    <dgm:cxn modelId="{3ECB5CF7-3FA8-964E-A74B-0CBCF6788C18}" type="presParOf" srcId="{82BC92D4-94B6-5642-A5F2-8CDD83650261}" destId="{8A44B31C-4B4C-2F49-B25D-6C3974EF0E98}" srcOrd="1" destOrd="0" presId="urn:microsoft.com/office/officeart/2005/8/layout/vList3"/>
    <dgm:cxn modelId="{D1BEF659-6783-1A46-B317-788879D0CF05}" type="presParOf" srcId="{FB38EB4F-F1B9-A247-B4B6-D2361F26E2F6}" destId="{A42FF6BF-062D-6C44-ADA0-465C6599C762}" srcOrd="5" destOrd="0" presId="urn:microsoft.com/office/officeart/2005/8/layout/vList3"/>
    <dgm:cxn modelId="{9C01FA86-0324-594D-A236-08D52D4BFA55}" type="presParOf" srcId="{FB38EB4F-F1B9-A247-B4B6-D2361F26E2F6}" destId="{5BDDA637-CE13-9640-98D6-8A96CD8304E3}" srcOrd="6" destOrd="0" presId="urn:microsoft.com/office/officeart/2005/8/layout/vList3"/>
    <dgm:cxn modelId="{0E04075F-5262-EB49-940F-403B61B2F3F4}" type="presParOf" srcId="{5BDDA637-CE13-9640-98D6-8A96CD8304E3}" destId="{D761C376-CE04-FF44-8050-8B758D4F155C}" srcOrd="0" destOrd="0" presId="urn:microsoft.com/office/officeart/2005/8/layout/vList3"/>
    <dgm:cxn modelId="{AC1B729F-231A-804B-8468-CC3563B4270F}" type="presParOf" srcId="{5BDDA637-CE13-9640-98D6-8A96CD8304E3}" destId="{2F83DF87-72E0-374E-906D-280DE27C2A18}" srcOrd="1" destOrd="0" presId="urn:microsoft.com/office/officeart/2005/8/layout/vList3"/>
    <dgm:cxn modelId="{3A15327B-919B-3F4C-8495-AFB75282FFD7}" type="presParOf" srcId="{FB38EB4F-F1B9-A247-B4B6-D2361F26E2F6}" destId="{8701C0E2-F327-2C4D-9000-829AD036E363}" srcOrd="7" destOrd="0" presId="urn:microsoft.com/office/officeart/2005/8/layout/vList3"/>
    <dgm:cxn modelId="{F409683B-D1A6-F94A-8A20-2236BD5A77D4}" type="presParOf" srcId="{FB38EB4F-F1B9-A247-B4B6-D2361F26E2F6}" destId="{46135794-B347-2A4E-85DF-ACF5E19488E5}" srcOrd="8" destOrd="0" presId="urn:microsoft.com/office/officeart/2005/8/layout/vList3"/>
    <dgm:cxn modelId="{7515793E-A56E-6841-A473-1950EEA64B27}" type="presParOf" srcId="{46135794-B347-2A4E-85DF-ACF5E19488E5}" destId="{024F159E-0817-9C48-849B-488B191DE3F5}" srcOrd="0" destOrd="0" presId="urn:microsoft.com/office/officeart/2005/8/layout/vList3"/>
    <dgm:cxn modelId="{C695A001-C117-AA43-86BB-7A6A74C95C0B}" type="presParOf" srcId="{46135794-B347-2A4E-85DF-ACF5E19488E5}" destId="{5749FDCF-4525-BF49-899D-9CCC5758849F}"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001C0D-4A9B-421F-99B3-511641445A93}" type="doc">
      <dgm:prSet loTypeId="urn:microsoft.com/office/officeart/2016/7/layout/VerticalDownArrowProcess" loCatId="process" qsTypeId="urn:microsoft.com/office/officeart/2005/8/quickstyle/simple4" qsCatId="simple" csTypeId="urn:microsoft.com/office/officeart/2005/8/colors/accent0_3" csCatId="mainScheme"/>
      <dgm:spPr/>
      <dgm:t>
        <a:bodyPr/>
        <a:lstStyle/>
        <a:p>
          <a:endParaRPr lang="en-US"/>
        </a:p>
      </dgm:t>
    </dgm:pt>
    <dgm:pt modelId="{14EFCD21-FDB5-487D-A912-E595604EE0CD}">
      <dgm:prSet/>
      <dgm:spPr/>
      <dgm:t>
        <a:bodyPr/>
        <a:lstStyle/>
        <a:p>
          <a:r>
            <a:rPr lang="en-US"/>
            <a:t>Repeat</a:t>
          </a:r>
        </a:p>
      </dgm:t>
    </dgm:pt>
    <dgm:pt modelId="{06B1E1ED-27EB-45A6-BF58-9F29C4AC9FE1}" type="parTrans" cxnId="{4DC5E93F-9EBB-4578-82CA-A19ED2418D0A}">
      <dgm:prSet/>
      <dgm:spPr/>
      <dgm:t>
        <a:bodyPr/>
        <a:lstStyle/>
        <a:p>
          <a:endParaRPr lang="en-US"/>
        </a:p>
      </dgm:t>
    </dgm:pt>
    <dgm:pt modelId="{9D9C4E49-242D-44B2-9C0B-B3835B4F57AB}" type="sibTrans" cxnId="{4DC5E93F-9EBB-4578-82CA-A19ED2418D0A}">
      <dgm:prSet/>
      <dgm:spPr/>
      <dgm:t>
        <a:bodyPr/>
        <a:lstStyle/>
        <a:p>
          <a:endParaRPr lang="en-US"/>
        </a:p>
      </dgm:t>
    </dgm:pt>
    <dgm:pt modelId="{4EF5093B-0DF0-4F6A-B11E-6021AA37F8BC}">
      <dgm:prSet/>
      <dgm:spPr/>
      <dgm:t>
        <a:bodyPr/>
        <a:lstStyle/>
        <a:p>
          <a:r>
            <a:rPr lang="en-US"/>
            <a:t>Repeat information and summarize</a:t>
          </a:r>
        </a:p>
      </dgm:t>
    </dgm:pt>
    <dgm:pt modelId="{F6EE4419-7695-412A-B0AC-D9C85BEF1AF4}" type="parTrans" cxnId="{38C54E58-412F-4EEB-BB56-9D71BE596D81}">
      <dgm:prSet/>
      <dgm:spPr/>
      <dgm:t>
        <a:bodyPr/>
        <a:lstStyle/>
        <a:p>
          <a:endParaRPr lang="en-US"/>
        </a:p>
      </dgm:t>
    </dgm:pt>
    <dgm:pt modelId="{CB772143-0B15-4107-82CB-9021D18362A4}" type="sibTrans" cxnId="{38C54E58-412F-4EEB-BB56-9D71BE596D81}">
      <dgm:prSet/>
      <dgm:spPr/>
      <dgm:t>
        <a:bodyPr/>
        <a:lstStyle/>
        <a:p>
          <a:endParaRPr lang="en-US"/>
        </a:p>
      </dgm:t>
    </dgm:pt>
    <dgm:pt modelId="{7D15756A-92B0-4B6E-BF99-90E740EE3146}">
      <dgm:prSet/>
      <dgm:spPr/>
      <dgm:t>
        <a:bodyPr/>
        <a:lstStyle/>
        <a:p>
          <a:r>
            <a:rPr lang="en-US"/>
            <a:t>Provide</a:t>
          </a:r>
        </a:p>
      </dgm:t>
    </dgm:pt>
    <dgm:pt modelId="{F142D1E6-A2DF-4CE4-BB12-2F828E49B226}" type="parTrans" cxnId="{D55F3C27-B73D-4736-B7BF-A7915290C409}">
      <dgm:prSet/>
      <dgm:spPr/>
      <dgm:t>
        <a:bodyPr/>
        <a:lstStyle/>
        <a:p>
          <a:endParaRPr lang="en-US"/>
        </a:p>
      </dgm:t>
    </dgm:pt>
    <dgm:pt modelId="{CBEA7042-E094-4CFC-B6E3-B6A8B7226D1A}" type="sibTrans" cxnId="{D55F3C27-B73D-4736-B7BF-A7915290C409}">
      <dgm:prSet/>
      <dgm:spPr/>
      <dgm:t>
        <a:bodyPr/>
        <a:lstStyle/>
        <a:p>
          <a:endParaRPr lang="en-US"/>
        </a:p>
      </dgm:t>
    </dgm:pt>
    <dgm:pt modelId="{08A197E8-7011-4D4C-8295-8FDBB8E33C5F}">
      <dgm:prSet/>
      <dgm:spPr/>
      <dgm:t>
        <a:bodyPr/>
        <a:lstStyle/>
        <a:p>
          <a:r>
            <a:rPr lang="en-US"/>
            <a:t>Provide written summary – cue them to record important information (dates, action items)</a:t>
          </a:r>
        </a:p>
      </dgm:t>
    </dgm:pt>
    <dgm:pt modelId="{CCCCF372-3C7D-459C-AF38-C7B3CD21ACFA}" type="parTrans" cxnId="{F72EC486-E2B5-43EA-A3A9-71FF5A1102B0}">
      <dgm:prSet/>
      <dgm:spPr/>
      <dgm:t>
        <a:bodyPr/>
        <a:lstStyle/>
        <a:p>
          <a:endParaRPr lang="en-US"/>
        </a:p>
      </dgm:t>
    </dgm:pt>
    <dgm:pt modelId="{155E82D0-BC28-4242-B252-2682AE2F0F9E}" type="sibTrans" cxnId="{F72EC486-E2B5-43EA-A3A9-71FF5A1102B0}">
      <dgm:prSet/>
      <dgm:spPr/>
      <dgm:t>
        <a:bodyPr/>
        <a:lstStyle/>
        <a:p>
          <a:endParaRPr lang="en-US"/>
        </a:p>
      </dgm:t>
    </dgm:pt>
    <dgm:pt modelId="{A6E8150F-48CB-430A-8ABC-7B867CEE6097}">
      <dgm:prSet/>
      <dgm:spPr/>
      <dgm:t>
        <a:bodyPr/>
        <a:lstStyle/>
        <a:p>
          <a:r>
            <a:rPr lang="en-US"/>
            <a:t>Review</a:t>
          </a:r>
        </a:p>
      </dgm:t>
    </dgm:pt>
    <dgm:pt modelId="{35DFE78A-4B77-4B4A-8E03-98975919954A}" type="parTrans" cxnId="{07700AE3-1103-4EC9-BE9D-BF5D495C19E8}">
      <dgm:prSet/>
      <dgm:spPr/>
      <dgm:t>
        <a:bodyPr/>
        <a:lstStyle/>
        <a:p>
          <a:endParaRPr lang="en-US"/>
        </a:p>
      </dgm:t>
    </dgm:pt>
    <dgm:pt modelId="{1CE2D132-0D86-4D61-9C6C-FFAC3F48F8F7}" type="sibTrans" cxnId="{07700AE3-1103-4EC9-BE9D-BF5D495C19E8}">
      <dgm:prSet/>
      <dgm:spPr/>
      <dgm:t>
        <a:bodyPr/>
        <a:lstStyle/>
        <a:p>
          <a:endParaRPr lang="en-US"/>
        </a:p>
      </dgm:t>
    </dgm:pt>
    <dgm:pt modelId="{9AF3D65C-98E2-48AD-9F6F-4463A4E61F65}">
      <dgm:prSet/>
      <dgm:spPr/>
      <dgm:t>
        <a:bodyPr/>
        <a:lstStyle/>
        <a:p>
          <a:r>
            <a:rPr lang="en-US"/>
            <a:t>Review new information frequently</a:t>
          </a:r>
        </a:p>
      </dgm:t>
    </dgm:pt>
    <dgm:pt modelId="{15BACB0E-6EF0-4C0A-AB9A-A946BC5D291E}" type="parTrans" cxnId="{46E1938D-971F-4609-BBA9-4EBA84CCBE56}">
      <dgm:prSet/>
      <dgm:spPr/>
      <dgm:t>
        <a:bodyPr/>
        <a:lstStyle/>
        <a:p>
          <a:endParaRPr lang="en-US"/>
        </a:p>
      </dgm:t>
    </dgm:pt>
    <dgm:pt modelId="{8B3DCB4A-9EDC-4C21-BA55-DD605F67A57B}" type="sibTrans" cxnId="{46E1938D-971F-4609-BBA9-4EBA84CCBE56}">
      <dgm:prSet/>
      <dgm:spPr/>
      <dgm:t>
        <a:bodyPr/>
        <a:lstStyle/>
        <a:p>
          <a:endParaRPr lang="en-US"/>
        </a:p>
      </dgm:t>
    </dgm:pt>
    <dgm:pt modelId="{1802C82B-9B81-46DD-B22F-07764D99E02C}">
      <dgm:prSet/>
      <dgm:spPr/>
      <dgm:t>
        <a:bodyPr/>
        <a:lstStyle/>
        <a:p>
          <a:r>
            <a:rPr lang="en-US"/>
            <a:t>Teach</a:t>
          </a:r>
        </a:p>
      </dgm:t>
    </dgm:pt>
    <dgm:pt modelId="{AB3FB786-6677-4F75-B6A8-F9BECB4A3CAE}" type="parTrans" cxnId="{DBA4A1AA-994B-4AC2-9694-23D6D223D7CE}">
      <dgm:prSet/>
      <dgm:spPr/>
      <dgm:t>
        <a:bodyPr/>
        <a:lstStyle/>
        <a:p>
          <a:endParaRPr lang="en-US"/>
        </a:p>
      </dgm:t>
    </dgm:pt>
    <dgm:pt modelId="{CEA746B5-512B-459E-A9EA-BB6362E0895A}" type="sibTrans" cxnId="{DBA4A1AA-994B-4AC2-9694-23D6D223D7CE}">
      <dgm:prSet/>
      <dgm:spPr/>
      <dgm:t>
        <a:bodyPr/>
        <a:lstStyle/>
        <a:p>
          <a:endParaRPr lang="en-US"/>
        </a:p>
      </dgm:t>
    </dgm:pt>
    <dgm:pt modelId="{6D0D1573-8D32-47E0-9E69-C7D40C601CF5}">
      <dgm:prSet/>
      <dgm:spPr/>
      <dgm:t>
        <a:bodyPr/>
        <a:lstStyle/>
        <a:p>
          <a:r>
            <a:rPr lang="en-US"/>
            <a:t>Teach client to use reminder system like planner</a:t>
          </a:r>
        </a:p>
      </dgm:t>
    </dgm:pt>
    <dgm:pt modelId="{20661768-C421-4FA6-BA39-557D7B6F903C}" type="parTrans" cxnId="{7FBC1B35-92CC-4C3B-80DB-844884C73C6E}">
      <dgm:prSet/>
      <dgm:spPr/>
      <dgm:t>
        <a:bodyPr/>
        <a:lstStyle/>
        <a:p>
          <a:endParaRPr lang="en-US"/>
        </a:p>
      </dgm:t>
    </dgm:pt>
    <dgm:pt modelId="{E8165567-BF53-4254-B9BC-AEB05C890D87}" type="sibTrans" cxnId="{7FBC1B35-92CC-4C3B-80DB-844884C73C6E}">
      <dgm:prSet/>
      <dgm:spPr/>
      <dgm:t>
        <a:bodyPr/>
        <a:lstStyle/>
        <a:p>
          <a:endParaRPr lang="en-US"/>
        </a:p>
      </dgm:t>
    </dgm:pt>
    <dgm:pt modelId="{8347CB55-CE16-4E6F-9112-AFF82E2C59D7}">
      <dgm:prSet/>
      <dgm:spPr/>
      <dgm:t>
        <a:bodyPr/>
        <a:lstStyle/>
        <a:p>
          <a:r>
            <a:rPr lang="en-US"/>
            <a:t>Teach</a:t>
          </a:r>
        </a:p>
      </dgm:t>
    </dgm:pt>
    <dgm:pt modelId="{77FDE97A-F1DF-4F41-8C8C-1CEC48D6C21A}" type="parTrans" cxnId="{7F68B31D-6D5B-45EF-B98E-8CA44903A687}">
      <dgm:prSet/>
      <dgm:spPr/>
      <dgm:t>
        <a:bodyPr/>
        <a:lstStyle/>
        <a:p>
          <a:endParaRPr lang="en-US"/>
        </a:p>
      </dgm:t>
    </dgm:pt>
    <dgm:pt modelId="{83D82636-76E2-4336-B184-A6A5066ABB5B}" type="sibTrans" cxnId="{7F68B31D-6D5B-45EF-B98E-8CA44903A687}">
      <dgm:prSet/>
      <dgm:spPr/>
      <dgm:t>
        <a:bodyPr/>
        <a:lstStyle/>
        <a:p>
          <a:endParaRPr lang="en-US"/>
        </a:p>
      </dgm:t>
    </dgm:pt>
    <dgm:pt modelId="{558E7655-158B-463E-9B35-357DB3131F23}">
      <dgm:prSet/>
      <dgm:spPr/>
      <dgm:t>
        <a:bodyPr/>
        <a:lstStyle/>
        <a:p>
          <a:r>
            <a:rPr lang="en-US"/>
            <a:t>Teach “chunking” as a way to aid in retention</a:t>
          </a:r>
        </a:p>
      </dgm:t>
    </dgm:pt>
    <dgm:pt modelId="{7DE0D8D2-2BB0-4FF6-B136-1F5EC3B24248}" type="parTrans" cxnId="{5A01C736-8012-4FCA-89B0-0DED1BEE8B13}">
      <dgm:prSet/>
      <dgm:spPr/>
      <dgm:t>
        <a:bodyPr/>
        <a:lstStyle/>
        <a:p>
          <a:endParaRPr lang="en-US"/>
        </a:p>
      </dgm:t>
    </dgm:pt>
    <dgm:pt modelId="{3FDF14DD-A808-44E0-9153-E91EC23E2784}" type="sibTrans" cxnId="{5A01C736-8012-4FCA-89B0-0DED1BEE8B13}">
      <dgm:prSet/>
      <dgm:spPr/>
      <dgm:t>
        <a:bodyPr/>
        <a:lstStyle/>
        <a:p>
          <a:endParaRPr lang="en-US"/>
        </a:p>
      </dgm:t>
    </dgm:pt>
    <dgm:pt modelId="{9AE94DC8-1945-4DD7-9359-A4A6186F9F6A}">
      <dgm:prSet/>
      <dgm:spPr/>
      <dgm:t>
        <a:bodyPr/>
        <a:lstStyle/>
        <a:p>
          <a:r>
            <a:rPr lang="en-US"/>
            <a:t>Stick</a:t>
          </a:r>
        </a:p>
      </dgm:t>
    </dgm:pt>
    <dgm:pt modelId="{AA0A8FF5-7AEF-40C4-84AC-D87775AC57E9}" type="parTrans" cxnId="{59919AC5-C475-4B72-BA9A-7723CE915841}">
      <dgm:prSet/>
      <dgm:spPr/>
      <dgm:t>
        <a:bodyPr/>
        <a:lstStyle/>
        <a:p>
          <a:endParaRPr lang="en-US"/>
        </a:p>
      </dgm:t>
    </dgm:pt>
    <dgm:pt modelId="{A2D21E89-C406-47EB-A11F-62C80FAA9A00}" type="sibTrans" cxnId="{59919AC5-C475-4B72-BA9A-7723CE915841}">
      <dgm:prSet/>
      <dgm:spPr/>
      <dgm:t>
        <a:bodyPr/>
        <a:lstStyle/>
        <a:p>
          <a:endParaRPr lang="en-US"/>
        </a:p>
      </dgm:t>
    </dgm:pt>
    <dgm:pt modelId="{3B5DAED0-79E4-48E3-94EA-08451F40B37C}">
      <dgm:prSet/>
      <dgm:spPr/>
      <dgm:t>
        <a:bodyPr/>
        <a:lstStyle/>
        <a:p>
          <a:r>
            <a:rPr lang="en-US"/>
            <a:t>Stick to routine as much as possible</a:t>
          </a:r>
        </a:p>
      </dgm:t>
    </dgm:pt>
    <dgm:pt modelId="{BEAE2FF9-B588-48CA-8BF2-07C9849B35D8}" type="parTrans" cxnId="{49E65C90-FA91-4856-8561-47A7B95A44E2}">
      <dgm:prSet/>
      <dgm:spPr/>
      <dgm:t>
        <a:bodyPr/>
        <a:lstStyle/>
        <a:p>
          <a:endParaRPr lang="en-US"/>
        </a:p>
      </dgm:t>
    </dgm:pt>
    <dgm:pt modelId="{B92C36FF-0BB4-44FF-BE87-B0C0C8797CFC}" type="sibTrans" cxnId="{49E65C90-FA91-4856-8561-47A7B95A44E2}">
      <dgm:prSet/>
      <dgm:spPr/>
      <dgm:t>
        <a:bodyPr/>
        <a:lstStyle/>
        <a:p>
          <a:endParaRPr lang="en-US"/>
        </a:p>
      </dgm:t>
    </dgm:pt>
    <dgm:pt modelId="{3E3A50BB-40BA-46CA-A887-761F564F9B30}">
      <dgm:prSet/>
      <dgm:spPr/>
      <dgm:t>
        <a:bodyPr/>
        <a:lstStyle/>
        <a:p>
          <a:r>
            <a:rPr lang="en-US"/>
            <a:t>Keep</a:t>
          </a:r>
        </a:p>
      </dgm:t>
    </dgm:pt>
    <dgm:pt modelId="{D4EC7608-47B6-455E-ABC2-E5EE70E24604}" type="parTrans" cxnId="{5A6ECEFD-A5D8-4874-81D9-5EA310614A47}">
      <dgm:prSet/>
      <dgm:spPr/>
      <dgm:t>
        <a:bodyPr/>
        <a:lstStyle/>
        <a:p>
          <a:endParaRPr lang="en-US"/>
        </a:p>
      </dgm:t>
    </dgm:pt>
    <dgm:pt modelId="{615697B3-55A5-4B3F-A07A-9B8CC48EEF60}" type="sibTrans" cxnId="{5A6ECEFD-A5D8-4874-81D9-5EA310614A47}">
      <dgm:prSet/>
      <dgm:spPr/>
      <dgm:t>
        <a:bodyPr/>
        <a:lstStyle/>
        <a:p>
          <a:endParaRPr lang="en-US"/>
        </a:p>
      </dgm:t>
    </dgm:pt>
    <dgm:pt modelId="{DD08C0CE-AB52-4515-AB30-5BD5560DB003}">
      <dgm:prSet/>
      <dgm:spPr/>
      <dgm:t>
        <a:bodyPr/>
        <a:lstStyle/>
        <a:p>
          <a:r>
            <a:rPr lang="en-US"/>
            <a:t>Keep information tangible and relevant</a:t>
          </a:r>
        </a:p>
      </dgm:t>
    </dgm:pt>
    <dgm:pt modelId="{EDE65C09-8AE7-422C-ABBF-796A31A90FD1}" type="parTrans" cxnId="{C5BDEFBD-B289-47F3-BF7F-D093B83D1A51}">
      <dgm:prSet/>
      <dgm:spPr/>
      <dgm:t>
        <a:bodyPr/>
        <a:lstStyle/>
        <a:p>
          <a:endParaRPr lang="en-US"/>
        </a:p>
      </dgm:t>
    </dgm:pt>
    <dgm:pt modelId="{87816022-02CD-4E36-8050-B6B6B4E41A08}" type="sibTrans" cxnId="{C5BDEFBD-B289-47F3-BF7F-D093B83D1A51}">
      <dgm:prSet/>
      <dgm:spPr/>
      <dgm:t>
        <a:bodyPr/>
        <a:lstStyle/>
        <a:p>
          <a:endParaRPr lang="en-US"/>
        </a:p>
      </dgm:t>
    </dgm:pt>
    <dgm:pt modelId="{EF05F11F-EC6F-4837-90A8-E228184B2880}">
      <dgm:prSet/>
      <dgm:spPr/>
      <dgm:t>
        <a:bodyPr/>
        <a:lstStyle/>
        <a:p>
          <a:r>
            <a:rPr lang="en-US"/>
            <a:t>Practice &amp; reinforce</a:t>
          </a:r>
        </a:p>
      </dgm:t>
    </dgm:pt>
    <dgm:pt modelId="{ADA4B787-83A8-45A4-B2FC-E6E030B91E14}" type="parTrans" cxnId="{9C1D7A76-151F-4D64-92A8-6E4DFA715A43}">
      <dgm:prSet/>
      <dgm:spPr/>
      <dgm:t>
        <a:bodyPr/>
        <a:lstStyle/>
        <a:p>
          <a:endParaRPr lang="en-US"/>
        </a:p>
      </dgm:t>
    </dgm:pt>
    <dgm:pt modelId="{09AE6F62-7124-40D9-8D77-F30E2C4C8C22}" type="sibTrans" cxnId="{9C1D7A76-151F-4D64-92A8-6E4DFA715A43}">
      <dgm:prSet/>
      <dgm:spPr/>
      <dgm:t>
        <a:bodyPr/>
        <a:lstStyle/>
        <a:p>
          <a:endParaRPr lang="en-US"/>
        </a:p>
      </dgm:t>
    </dgm:pt>
    <dgm:pt modelId="{CFCFA83B-6145-42C1-9B83-54AFEBF4DC26}">
      <dgm:prSet/>
      <dgm:spPr/>
      <dgm:t>
        <a:bodyPr/>
        <a:lstStyle/>
        <a:p>
          <a:r>
            <a:rPr lang="en-US"/>
            <a:t>Practice &amp; reinforce strategies until they become automatic</a:t>
          </a:r>
        </a:p>
      </dgm:t>
    </dgm:pt>
    <dgm:pt modelId="{D796223E-283F-4816-B418-7A0F6D8D2804}" type="parTrans" cxnId="{F34CEC82-31A5-4748-BFF2-518FC3BC62FD}">
      <dgm:prSet/>
      <dgm:spPr/>
      <dgm:t>
        <a:bodyPr/>
        <a:lstStyle/>
        <a:p>
          <a:endParaRPr lang="en-US"/>
        </a:p>
      </dgm:t>
    </dgm:pt>
    <dgm:pt modelId="{D9C1A1A2-20A3-4A72-A488-6EFA747F6C6A}" type="sibTrans" cxnId="{F34CEC82-31A5-4748-BFF2-518FC3BC62FD}">
      <dgm:prSet/>
      <dgm:spPr/>
      <dgm:t>
        <a:bodyPr/>
        <a:lstStyle/>
        <a:p>
          <a:endParaRPr lang="en-US"/>
        </a:p>
      </dgm:t>
    </dgm:pt>
    <dgm:pt modelId="{10600F8A-E116-CF48-AEED-3775FE7ECAF6}" type="pres">
      <dgm:prSet presAssocID="{5A001C0D-4A9B-421F-99B3-511641445A93}" presName="Name0" presStyleCnt="0">
        <dgm:presLayoutVars>
          <dgm:dir/>
          <dgm:animLvl val="lvl"/>
          <dgm:resizeHandles val="exact"/>
        </dgm:presLayoutVars>
      </dgm:prSet>
      <dgm:spPr/>
      <dgm:t>
        <a:bodyPr/>
        <a:lstStyle/>
        <a:p>
          <a:endParaRPr lang="en-US"/>
        </a:p>
      </dgm:t>
    </dgm:pt>
    <dgm:pt modelId="{ACB57F9C-2AAF-1C44-AF71-25B4ECD945C2}" type="pres">
      <dgm:prSet presAssocID="{EF05F11F-EC6F-4837-90A8-E228184B2880}" presName="boxAndChildren" presStyleCnt="0"/>
      <dgm:spPr/>
    </dgm:pt>
    <dgm:pt modelId="{90C20220-85D5-1B4B-B55F-69F49A1545DC}" type="pres">
      <dgm:prSet presAssocID="{EF05F11F-EC6F-4837-90A8-E228184B2880}" presName="parentTextBox" presStyleLbl="alignNode1" presStyleIdx="0" presStyleCnt="8"/>
      <dgm:spPr/>
      <dgm:t>
        <a:bodyPr/>
        <a:lstStyle/>
        <a:p>
          <a:endParaRPr lang="en-US"/>
        </a:p>
      </dgm:t>
    </dgm:pt>
    <dgm:pt modelId="{7C962B7E-476B-B544-A42D-A6B79EC9AE82}" type="pres">
      <dgm:prSet presAssocID="{EF05F11F-EC6F-4837-90A8-E228184B2880}" presName="descendantBox" presStyleLbl="bgAccFollowNode1" presStyleIdx="0" presStyleCnt="8"/>
      <dgm:spPr/>
      <dgm:t>
        <a:bodyPr/>
        <a:lstStyle/>
        <a:p>
          <a:endParaRPr lang="en-US"/>
        </a:p>
      </dgm:t>
    </dgm:pt>
    <dgm:pt modelId="{8EC07567-1E0E-444B-B29D-B8BA508E1AB1}" type="pres">
      <dgm:prSet presAssocID="{615697B3-55A5-4B3F-A07A-9B8CC48EEF60}" presName="sp" presStyleCnt="0"/>
      <dgm:spPr/>
    </dgm:pt>
    <dgm:pt modelId="{4443888C-8F02-6F4A-8EAE-EC1A175AA01D}" type="pres">
      <dgm:prSet presAssocID="{3E3A50BB-40BA-46CA-A887-761F564F9B30}" presName="arrowAndChildren" presStyleCnt="0"/>
      <dgm:spPr/>
    </dgm:pt>
    <dgm:pt modelId="{D048E1A5-DDF1-744A-A45E-93DC7A18C164}" type="pres">
      <dgm:prSet presAssocID="{3E3A50BB-40BA-46CA-A887-761F564F9B30}" presName="parentTextArrow" presStyleLbl="node1" presStyleIdx="0" presStyleCnt="0"/>
      <dgm:spPr/>
      <dgm:t>
        <a:bodyPr/>
        <a:lstStyle/>
        <a:p>
          <a:endParaRPr lang="en-US"/>
        </a:p>
      </dgm:t>
    </dgm:pt>
    <dgm:pt modelId="{D118D975-6865-C34C-8D2E-240557FE8870}" type="pres">
      <dgm:prSet presAssocID="{3E3A50BB-40BA-46CA-A887-761F564F9B30}" presName="arrow" presStyleLbl="alignNode1" presStyleIdx="1" presStyleCnt="8"/>
      <dgm:spPr/>
      <dgm:t>
        <a:bodyPr/>
        <a:lstStyle/>
        <a:p>
          <a:endParaRPr lang="en-US"/>
        </a:p>
      </dgm:t>
    </dgm:pt>
    <dgm:pt modelId="{6000498C-51E4-D248-AE78-64F248107AAC}" type="pres">
      <dgm:prSet presAssocID="{3E3A50BB-40BA-46CA-A887-761F564F9B30}" presName="descendantArrow" presStyleLbl="bgAccFollowNode1" presStyleIdx="1" presStyleCnt="8"/>
      <dgm:spPr/>
      <dgm:t>
        <a:bodyPr/>
        <a:lstStyle/>
        <a:p>
          <a:endParaRPr lang="en-US"/>
        </a:p>
      </dgm:t>
    </dgm:pt>
    <dgm:pt modelId="{FA472E4A-C5A3-7640-AA9E-28FD230E9779}" type="pres">
      <dgm:prSet presAssocID="{A2D21E89-C406-47EB-A11F-62C80FAA9A00}" presName="sp" presStyleCnt="0"/>
      <dgm:spPr/>
    </dgm:pt>
    <dgm:pt modelId="{6921F860-A1B8-D54B-B523-C14276A9E131}" type="pres">
      <dgm:prSet presAssocID="{9AE94DC8-1945-4DD7-9359-A4A6186F9F6A}" presName="arrowAndChildren" presStyleCnt="0"/>
      <dgm:spPr/>
    </dgm:pt>
    <dgm:pt modelId="{2D93AD2F-5C09-3E48-B472-204977728760}" type="pres">
      <dgm:prSet presAssocID="{9AE94DC8-1945-4DD7-9359-A4A6186F9F6A}" presName="parentTextArrow" presStyleLbl="node1" presStyleIdx="0" presStyleCnt="0"/>
      <dgm:spPr/>
      <dgm:t>
        <a:bodyPr/>
        <a:lstStyle/>
        <a:p>
          <a:endParaRPr lang="en-US"/>
        </a:p>
      </dgm:t>
    </dgm:pt>
    <dgm:pt modelId="{86C94446-2D87-444D-85D6-EA88B409203D}" type="pres">
      <dgm:prSet presAssocID="{9AE94DC8-1945-4DD7-9359-A4A6186F9F6A}" presName="arrow" presStyleLbl="alignNode1" presStyleIdx="2" presStyleCnt="8"/>
      <dgm:spPr/>
      <dgm:t>
        <a:bodyPr/>
        <a:lstStyle/>
        <a:p>
          <a:endParaRPr lang="en-US"/>
        </a:p>
      </dgm:t>
    </dgm:pt>
    <dgm:pt modelId="{24F8189F-AD5D-E941-88BA-13B855885B90}" type="pres">
      <dgm:prSet presAssocID="{9AE94DC8-1945-4DD7-9359-A4A6186F9F6A}" presName="descendantArrow" presStyleLbl="bgAccFollowNode1" presStyleIdx="2" presStyleCnt="8"/>
      <dgm:spPr/>
      <dgm:t>
        <a:bodyPr/>
        <a:lstStyle/>
        <a:p>
          <a:endParaRPr lang="en-US"/>
        </a:p>
      </dgm:t>
    </dgm:pt>
    <dgm:pt modelId="{07E865AE-7076-E04D-B1D4-B6F32A6838E2}" type="pres">
      <dgm:prSet presAssocID="{83D82636-76E2-4336-B184-A6A5066ABB5B}" presName="sp" presStyleCnt="0"/>
      <dgm:spPr/>
    </dgm:pt>
    <dgm:pt modelId="{1F751026-AC8A-DE41-A131-70482F261DB4}" type="pres">
      <dgm:prSet presAssocID="{8347CB55-CE16-4E6F-9112-AFF82E2C59D7}" presName="arrowAndChildren" presStyleCnt="0"/>
      <dgm:spPr/>
    </dgm:pt>
    <dgm:pt modelId="{7C8580BC-2DD7-5C4E-84AC-BFFCD4311F0B}" type="pres">
      <dgm:prSet presAssocID="{8347CB55-CE16-4E6F-9112-AFF82E2C59D7}" presName="parentTextArrow" presStyleLbl="node1" presStyleIdx="0" presStyleCnt="0"/>
      <dgm:spPr/>
      <dgm:t>
        <a:bodyPr/>
        <a:lstStyle/>
        <a:p>
          <a:endParaRPr lang="en-US"/>
        </a:p>
      </dgm:t>
    </dgm:pt>
    <dgm:pt modelId="{2B8A3139-E813-9147-BD25-359540E27C8A}" type="pres">
      <dgm:prSet presAssocID="{8347CB55-CE16-4E6F-9112-AFF82E2C59D7}" presName="arrow" presStyleLbl="alignNode1" presStyleIdx="3" presStyleCnt="8"/>
      <dgm:spPr/>
      <dgm:t>
        <a:bodyPr/>
        <a:lstStyle/>
        <a:p>
          <a:endParaRPr lang="en-US"/>
        </a:p>
      </dgm:t>
    </dgm:pt>
    <dgm:pt modelId="{6DEAE3C9-EB9C-B645-9009-F74622652615}" type="pres">
      <dgm:prSet presAssocID="{8347CB55-CE16-4E6F-9112-AFF82E2C59D7}" presName="descendantArrow" presStyleLbl="bgAccFollowNode1" presStyleIdx="3" presStyleCnt="8"/>
      <dgm:spPr/>
      <dgm:t>
        <a:bodyPr/>
        <a:lstStyle/>
        <a:p>
          <a:endParaRPr lang="en-US"/>
        </a:p>
      </dgm:t>
    </dgm:pt>
    <dgm:pt modelId="{DABE4115-D3E6-BC49-95CA-6457AA5FADC1}" type="pres">
      <dgm:prSet presAssocID="{CEA746B5-512B-459E-A9EA-BB6362E0895A}" presName="sp" presStyleCnt="0"/>
      <dgm:spPr/>
    </dgm:pt>
    <dgm:pt modelId="{F9C82EDE-C9D5-ED4B-86D2-ACAA49F17DD2}" type="pres">
      <dgm:prSet presAssocID="{1802C82B-9B81-46DD-B22F-07764D99E02C}" presName="arrowAndChildren" presStyleCnt="0"/>
      <dgm:spPr/>
    </dgm:pt>
    <dgm:pt modelId="{CF9DE83F-EDC6-2347-B100-E2F4903179AB}" type="pres">
      <dgm:prSet presAssocID="{1802C82B-9B81-46DD-B22F-07764D99E02C}" presName="parentTextArrow" presStyleLbl="node1" presStyleIdx="0" presStyleCnt="0"/>
      <dgm:spPr/>
      <dgm:t>
        <a:bodyPr/>
        <a:lstStyle/>
        <a:p>
          <a:endParaRPr lang="en-US"/>
        </a:p>
      </dgm:t>
    </dgm:pt>
    <dgm:pt modelId="{68AF0C7E-096F-CC40-B24A-82DED50B62E5}" type="pres">
      <dgm:prSet presAssocID="{1802C82B-9B81-46DD-B22F-07764D99E02C}" presName="arrow" presStyleLbl="alignNode1" presStyleIdx="4" presStyleCnt="8"/>
      <dgm:spPr/>
      <dgm:t>
        <a:bodyPr/>
        <a:lstStyle/>
        <a:p>
          <a:endParaRPr lang="en-US"/>
        </a:p>
      </dgm:t>
    </dgm:pt>
    <dgm:pt modelId="{8B65DA6C-0460-F540-938C-58E2D5382B2E}" type="pres">
      <dgm:prSet presAssocID="{1802C82B-9B81-46DD-B22F-07764D99E02C}" presName="descendantArrow" presStyleLbl="bgAccFollowNode1" presStyleIdx="4" presStyleCnt="8"/>
      <dgm:spPr/>
      <dgm:t>
        <a:bodyPr/>
        <a:lstStyle/>
        <a:p>
          <a:endParaRPr lang="en-US"/>
        </a:p>
      </dgm:t>
    </dgm:pt>
    <dgm:pt modelId="{2B09AC80-DE62-6243-9B8D-25AB9D43D3AB}" type="pres">
      <dgm:prSet presAssocID="{1CE2D132-0D86-4D61-9C6C-FFAC3F48F8F7}" presName="sp" presStyleCnt="0"/>
      <dgm:spPr/>
    </dgm:pt>
    <dgm:pt modelId="{BF79ED25-0202-7942-97C1-2700BE132F4C}" type="pres">
      <dgm:prSet presAssocID="{A6E8150F-48CB-430A-8ABC-7B867CEE6097}" presName="arrowAndChildren" presStyleCnt="0"/>
      <dgm:spPr/>
    </dgm:pt>
    <dgm:pt modelId="{429C4545-D8C5-6446-B871-D66E7AA62BCD}" type="pres">
      <dgm:prSet presAssocID="{A6E8150F-48CB-430A-8ABC-7B867CEE6097}" presName="parentTextArrow" presStyleLbl="node1" presStyleIdx="0" presStyleCnt="0"/>
      <dgm:spPr/>
      <dgm:t>
        <a:bodyPr/>
        <a:lstStyle/>
        <a:p>
          <a:endParaRPr lang="en-US"/>
        </a:p>
      </dgm:t>
    </dgm:pt>
    <dgm:pt modelId="{42418E6F-1700-3A4C-A251-DBCD132F6AA0}" type="pres">
      <dgm:prSet presAssocID="{A6E8150F-48CB-430A-8ABC-7B867CEE6097}" presName="arrow" presStyleLbl="alignNode1" presStyleIdx="5" presStyleCnt="8"/>
      <dgm:spPr/>
      <dgm:t>
        <a:bodyPr/>
        <a:lstStyle/>
        <a:p>
          <a:endParaRPr lang="en-US"/>
        </a:p>
      </dgm:t>
    </dgm:pt>
    <dgm:pt modelId="{A4EFB04F-77F1-C64C-AA86-E0B394F003FB}" type="pres">
      <dgm:prSet presAssocID="{A6E8150F-48CB-430A-8ABC-7B867CEE6097}" presName="descendantArrow" presStyleLbl="bgAccFollowNode1" presStyleIdx="5" presStyleCnt="8"/>
      <dgm:spPr/>
      <dgm:t>
        <a:bodyPr/>
        <a:lstStyle/>
        <a:p>
          <a:endParaRPr lang="en-US"/>
        </a:p>
      </dgm:t>
    </dgm:pt>
    <dgm:pt modelId="{F54A68DD-BEF1-234F-ACC1-244944F4C9F1}" type="pres">
      <dgm:prSet presAssocID="{CBEA7042-E094-4CFC-B6E3-B6A8B7226D1A}" presName="sp" presStyleCnt="0"/>
      <dgm:spPr/>
    </dgm:pt>
    <dgm:pt modelId="{D86E8948-5225-9B44-AEFC-D2AB30FC1E6E}" type="pres">
      <dgm:prSet presAssocID="{7D15756A-92B0-4B6E-BF99-90E740EE3146}" presName="arrowAndChildren" presStyleCnt="0"/>
      <dgm:spPr/>
    </dgm:pt>
    <dgm:pt modelId="{5798585C-17EF-1147-AC77-0DB60A1C9D5C}" type="pres">
      <dgm:prSet presAssocID="{7D15756A-92B0-4B6E-BF99-90E740EE3146}" presName="parentTextArrow" presStyleLbl="node1" presStyleIdx="0" presStyleCnt="0"/>
      <dgm:spPr/>
      <dgm:t>
        <a:bodyPr/>
        <a:lstStyle/>
        <a:p>
          <a:endParaRPr lang="en-US"/>
        </a:p>
      </dgm:t>
    </dgm:pt>
    <dgm:pt modelId="{4A8ACE59-3063-3949-B621-6D2739708F76}" type="pres">
      <dgm:prSet presAssocID="{7D15756A-92B0-4B6E-BF99-90E740EE3146}" presName="arrow" presStyleLbl="alignNode1" presStyleIdx="6" presStyleCnt="8"/>
      <dgm:spPr/>
      <dgm:t>
        <a:bodyPr/>
        <a:lstStyle/>
        <a:p>
          <a:endParaRPr lang="en-US"/>
        </a:p>
      </dgm:t>
    </dgm:pt>
    <dgm:pt modelId="{28223817-4037-A941-BECE-5C7DF36854E5}" type="pres">
      <dgm:prSet presAssocID="{7D15756A-92B0-4B6E-BF99-90E740EE3146}" presName="descendantArrow" presStyleLbl="bgAccFollowNode1" presStyleIdx="6" presStyleCnt="8"/>
      <dgm:spPr/>
      <dgm:t>
        <a:bodyPr/>
        <a:lstStyle/>
        <a:p>
          <a:endParaRPr lang="en-US"/>
        </a:p>
      </dgm:t>
    </dgm:pt>
    <dgm:pt modelId="{2E778FB4-0532-A74F-A599-B133CA4E2EE4}" type="pres">
      <dgm:prSet presAssocID="{9D9C4E49-242D-44B2-9C0B-B3835B4F57AB}" presName="sp" presStyleCnt="0"/>
      <dgm:spPr/>
    </dgm:pt>
    <dgm:pt modelId="{239572B9-4986-1741-A66F-3C08E5BAFBE1}" type="pres">
      <dgm:prSet presAssocID="{14EFCD21-FDB5-487D-A912-E595604EE0CD}" presName="arrowAndChildren" presStyleCnt="0"/>
      <dgm:spPr/>
    </dgm:pt>
    <dgm:pt modelId="{7B31C7A3-B61F-2F4D-A41C-1AE0E609EC83}" type="pres">
      <dgm:prSet presAssocID="{14EFCD21-FDB5-487D-A912-E595604EE0CD}" presName="parentTextArrow" presStyleLbl="node1" presStyleIdx="0" presStyleCnt="0"/>
      <dgm:spPr/>
      <dgm:t>
        <a:bodyPr/>
        <a:lstStyle/>
        <a:p>
          <a:endParaRPr lang="en-US"/>
        </a:p>
      </dgm:t>
    </dgm:pt>
    <dgm:pt modelId="{59F3F9DD-A970-DA47-904F-D021C36B767A}" type="pres">
      <dgm:prSet presAssocID="{14EFCD21-FDB5-487D-A912-E595604EE0CD}" presName="arrow" presStyleLbl="alignNode1" presStyleIdx="7" presStyleCnt="8"/>
      <dgm:spPr/>
      <dgm:t>
        <a:bodyPr/>
        <a:lstStyle/>
        <a:p>
          <a:endParaRPr lang="en-US"/>
        </a:p>
      </dgm:t>
    </dgm:pt>
    <dgm:pt modelId="{7A7D7CC0-1722-DF4D-B554-5D47B929EB70}" type="pres">
      <dgm:prSet presAssocID="{14EFCD21-FDB5-487D-A912-E595604EE0CD}" presName="descendantArrow" presStyleLbl="bgAccFollowNode1" presStyleIdx="7" presStyleCnt="8"/>
      <dgm:spPr/>
      <dgm:t>
        <a:bodyPr/>
        <a:lstStyle/>
        <a:p>
          <a:endParaRPr lang="en-US"/>
        </a:p>
      </dgm:t>
    </dgm:pt>
  </dgm:ptLst>
  <dgm:cxnLst>
    <dgm:cxn modelId="{E7D3C07B-CB3C-3149-98D5-9F1013ED0610}" type="presOf" srcId="{A6E8150F-48CB-430A-8ABC-7B867CEE6097}" destId="{429C4545-D8C5-6446-B871-D66E7AA62BCD}" srcOrd="0" destOrd="0" presId="urn:microsoft.com/office/officeart/2016/7/layout/VerticalDownArrowProcess"/>
    <dgm:cxn modelId="{45BB103C-2E28-C447-8C44-50CAD354DC7A}" type="presOf" srcId="{3B5DAED0-79E4-48E3-94EA-08451F40B37C}" destId="{24F8189F-AD5D-E941-88BA-13B855885B90}" srcOrd="0" destOrd="0" presId="urn:microsoft.com/office/officeart/2016/7/layout/VerticalDownArrowProcess"/>
    <dgm:cxn modelId="{40D6CB76-10CE-6649-A9DA-C86792A18B1D}" type="presOf" srcId="{3E3A50BB-40BA-46CA-A887-761F564F9B30}" destId="{D048E1A5-DDF1-744A-A45E-93DC7A18C164}" srcOrd="0" destOrd="0" presId="urn:microsoft.com/office/officeart/2016/7/layout/VerticalDownArrowProcess"/>
    <dgm:cxn modelId="{F72EC486-E2B5-43EA-A3A9-71FF5A1102B0}" srcId="{7D15756A-92B0-4B6E-BF99-90E740EE3146}" destId="{08A197E8-7011-4D4C-8295-8FDBB8E33C5F}" srcOrd="0" destOrd="0" parTransId="{CCCCF372-3C7D-459C-AF38-C7B3CD21ACFA}" sibTransId="{155E82D0-BC28-4242-B252-2682AE2F0F9E}"/>
    <dgm:cxn modelId="{5A01C736-8012-4FCA-89B0-0DED1BEE8B13}" srcId="{8347CB55-CE16-4E6F-9112-AFF82E2C59D7}" destId="{558E7655-158B-463E-9B35-357DB3131F23}" srcOrd="0" destOrd="0" parTransId="{7DE0D8D2-2BB0-4FF6-B136-1F5EC3B24248}" sibTransId="{3FDF14DD-A808-44E0-9153-E91EC23E2784}"/>
    <dgm:cxn modelId="{46E1938D-971F-4609-BBA9-4EBA84CCBE56}" srcId="{A6E8150F-48CB-430A-8ABC-7B867CEE6097}" destId="{9AF3D65C-98E2-48AD-9F6F-4463A4E61F65}" srcOrd="0" destOrd="0" parTransId="{15BACB0E-6EF0-4C0A-AB9A-A946BC5D291E}" sibTransId="{8B3DCB4A-9EDC-4C21-BA55-DD605F67A57B}"/>
    <dgm:cxn modelId="{38C54E58-412F-4EEB-BB56-9D71BE596D81}" srcId="{14EFCD21-FDB5-487D-A912-E595604EE0CD}" destId="{4EF5093B-0DF0-4F6A-B11E-6021AA37F8BC}" srcOrd="0" destOrd="0" parTransId="{F6EE4419-7695-412A-B0AC-D9C85BEF1AF4}" sibTransId="{CB772143-0B15-4107-82CB-9021D18362A4}"/>
    <dgm:cxn modelId="{6D145F2A-43BB-7740-8E00-A42B9379E1C5}" type="presOf" srcId="{14EFCD21-FDB5-487D-A912-E595604EE0CD}" destId="{7B31C7A3-B61F-2F4D-A41C-1AE0E609EC83}" srcOrd="0" destOrd="0" presId="urn:microsoft.com/office/officeart/2016/7/layout/VerticalDownArrowProcess"/>
    <dgm:cxn modelId="{BC2AA3A3-2884-0648-9693-80D4F402BAB6}" type="presOf" srcId="{558E7655-158B-463E-9B35-357DB3131F23}" destId="{6DEAE3C9-EB9C-B645-9009-F74622652615}" srcOrd="0" destOrd="0" presId="urn:microsoft.com/office/officeart/2016/7/layout/VerticalDownArrowProcess"/>
    <dgm:cxn modelId="{9C1D7A76-151F-4D64-92A8-6E4DFA715A43}" srcId="{5A001C0D-4A9B-421F-99B3-511641445A93}" destId="{EF05F11F-EC6F-4837-90A8-E228184B2880}" srcOrd="7" destOrd="0" parTransId="{ADA4B787-83A8-45A4-B2FC-E6E030B91E14}" sibTransId="{09AE6F62-7124-40D9-8D77-F30E2C4C8C22}"/>
    <dgm:cxn modelId="{49E65C90-FA91-4856-8561-47A7B95A44E2}" srcId="{9AE94DC8-1945-4DD7-9359-A4A6186F9F6A}" destId="{3B5DAED0-79E4-48E3-94EA-08451F40B37C}" srcOrd="0" destOrd="0" parTransId="{BEAE2FF9-B588-48CA-8BF2-07C9849B35D8}" sibTransId="{B92C36FF-0BB4-44FF-BE87-B0C0C8797CFC}"/>
    <dgm:cxn modelId="{0A427DDA-18D0-A948-9A87-B974C1175991}" type="presOf" srcId="{9AE94DC8-1945-4DD7-9359-A4A6186F9F6A}" destId="{86C94446-2D87-444D-85D6-EA88B409203D}" srcOrd="1" destOrd="0" presId="urn:microsoft.com/office/officeart/2016/7/layout/VerticalDownArrowProcess"/>
    <dgm:cxn modelId="{7F68B31D-6D5B-45EF-B98E-8CA44903A687}" srcId="{5A001C0D-4A9B-421F-99B3-511641445A93}" destId="{8347CB55-CE16-4E6F-9112-AFF82E2C59D7}" srcOrd="4" destOrd="0" parTransId="{77FDE97A-F1DF-4F41-8C8C-1CEC48D6C21A}" sibTransId="{83D82636-76E2-4336-B184-A6A5066ABB5B}"/>
    <dgm:cxn modelId="{07700AE3-1103-4EC9-BE9D-BF5D495C19E8}" srcId="{5A001C0D-4A9B-421F-99B3-511641445A93}" destId="{A6E8150F-48CB-430A-8ABC-7B867CEE6097}" srcOrd="2" destOrd="0" parTransId="{35DFE78A-4B77-4B4A-8E03-98975919954A}" sibTransId="{1CE2D132-0D86-4D61-9C6C-FFAC3F48F8F7}"/>
    <dgm:cxn modelId="{59919AC5-C475-4B72-BA9A-7723CE915841}" srcId="{5A001C0D-4A9B-421F-99B3-511641445A93}" destId="{9AE94DC8-1945-4DD7-9359-A4A6186F9F6A}" srcOrd="5" destOrd="0" parTransId="{AA0A8FF5-7AEF-40C4-84AC-D87775AC57E9}" sibTransId="{A2D21E89-C406-47EB-A11F-62C80FAA9A00}"/>
    <dgm:cxn modelId="{C5BDEFBD-B289-47F3-BF7F-D093B83D1A51}" srcId="{3E3A50BB-40BA-46CA-A887-761F564F9B30}" destId="{DD08C0CE-AB52-4515-AB30-5BD5560DB003}" srcOrd="0" destOrd="0" parTransId="{EDE65C09-8AE7-422C-ABBF-796A31A90FD1}" sibTransId="{87816022-02CD-4E36-8050-B6B6B4E41A08}"/>
    <dgm:cxn modelId="{4DC5E93F-9EBB-4578-82CA-A19ED2418D0A}" srcId="{5A001C0D-4A9B-421F-99B3-511641445A93}" destId="{14EFCD21-FDB5-487D-A912-E595604EE0CD}" srcOrd="0" destOrd="0" parTransId="{06B1E1ED-27EB-45A6-BF58-9F29C4AC9FE1}" sibTransId="{9D9C4E49-242D-44B2-9C0B-B3835B4F57AB}"/>
    <dgm:cxn modelId="{5B2DA6D7-7E38-AB4A-AA6E-F52E3D8BDACE}" type="presOf" srcId="{A6E8150F-48CB-430A-8ABC-7B867CEE6097}" destId="{42418E6F-1700-3A4C-A251-DBCD132F6AA0}" srcOrd="1" destOrd="0" presId="urn:microsoft.com/office/officeart/2016/7/layout/VerticalDownArrowProcess"/>
    <dgm:cxn modelId="{297255C9-5087-C545-92EE-5D780ABE841E}" type="presOf" srcId="{9AE94DC8-1945-4DD7-9359-A4A6186F9F6A}" destId="{2D93AD2F-5C09-3E48-B472-204977728760}" srcOrd="0" destOrd="0" presId="urn:microsoft.com/office/officeart/2016/7/layout/VerticalDownArrowProcess"/>
    <dgm:cxn modelId="{2EA08F4C-7673-9348-B4A3-031BEDE51AE4}" type="presOf" srcId="{1802C82B-9B81-46DD-B22F-07764D99E02C}" destId="{CF9DE83F-EDC6-2347-B100-E2F4903179AB}" srcOrd="0" destOrd="0" presId="urn:microsoft.com/office/officeart/2016/7/layout/VerticalDownArrowProcess"/>
    <dgm:cxn modelId="{DBA4A1AA-994B-4AC2-9694-23D6D223D7CE}" srcId="{5A001C0D-4A9B-421F-99B3-511641445A93}" destId="{1802C82B-9B81-46DD-B22F-07764D99E02C}" srcOrd="3" destOrd="0" parTransId="{AB3FB786-6677-4F75-B6A8-F9BECB4A3CAE}" sibTransId="{CEA746B5-512B-459E-A9EA-BB6362E0895A}"/>
    <dgm:cxn modelId="{66DED1B7-0747-104C-8CCF-9EAA04984152}" type="presOf" srcId="{8347CB55-CE16-4E6F-9112-AFF82E2C59D7}" destId="{2B8A3139-E813-9147-BD25-359540E27C8A}" srcOrd="1" destOrd="0" presId="urn:microsoft.com/office/officeart/2016/7/layout/VerticalDownArrowProcess"/>
    <dgm:cxn modelId="{1F31BADB-93B3-E748-AF34-4AB452CC6A4F}" type="presOf" srcId="{3E3A50BB-40BA-46CA-A887-761F564F9B30}" destId="{D118D975-6865-C34C-8D2E-240557FE8870}" srcOrd="1" destOrd="0" presId="urn:microsoft.com/office/officeart/2016/7/layout/VerticalDownArrowProcess"/>
    <dgm:cxn modelId="{9600A57E-9C8D-4449-94D4-2D03622CA82D}" type="presOf" srcId="{CFCFA83B-6145-42C1-9B83-54AFEBF4DC26}" destId="{7C962B7E-476B-B544-A42D-A6B79EC9AE82}" srcOrd="0" destOrd="0" presId="urn:microsoft.com/office/officeart/2016/7/layout/VerticalDownArrowProcess"/>
    <dgm:cxn modelId="{CABD7E1B-F60F-2049-B8A3-9F639E1B4497}" type="presOf" srcId="{08A197E8-7011-4D4C-8295-8FDBB8E33C5F}" destId="{28223817-4037-A941-BECE-5C7DF36854E5}" srcOrd="0" destOrd="0" presId="urn:microsoft.com/office/officeart/2016/7/layout/VerticalDownArrowProcess"/>
    <dgm:cxn modelId="{570B58D4-DB41-C94C-A32D-E816E40B6101}" type="presOf" srcId="{1802C82B-9B81-46DD-B22F-07764D99E02C}" destId="{68AF0C7E-096F-CC40-B24A-82DED50B62E5}" srcOrd="1" destOrd="0" presId="urn:microsoft.com/office/officeart/2016/7/layout/VerticalDownArrowProcess"/>
    <dgm:cxn modelId="{35E5299E-FA6F-254D-81EF-BA8974780983}" type="presOf" srcId="{9AF3D65C-98E2-48AD-9F6F-4463A4E61F65}" destId="{A4EFB04F-77F1-C64C-AA86-E0B394F003FB}" srcOrd="0" destOrd="0" presId="urn:microsoft.com/office/officeart/2016/7/layout/VerticalDownArrowProcess"/>
    <dgm:cxn modelId="{2557E308-9BAB-5140-8942-485590C14922}" type="presOf" srcId="{7D15756A-92B0-4B6E-BF99-90E740EE3146}" destId="{4A8ACE59-3063-3949-B621-6D2739708F76}" srcOrd="1" destOrd="0" presId="urn:microsoft.com/office/officeart/2016/7/layout/VerticalDownArrowProcess"/>
    <dgm:cxn modelId="{D55F3C27-B73D-4736-B7BF-A7915290C409}" srcId="{5A001C0D-4A9B-421F-99B3-511641445A93}" destId="{7D15756A-92B0-4B6E-BF99-90E740EE3146}" srcOrd="1" destOrd="0" parTransId="{F142D1E6-A2DF-4CE4-BB12-2F828E49B226}" sibTransId="{CBEA7042-E094-4CFC-B6E3-B6A8B7226D1A}"/>
    <dgm:cxn modelId="{7FBC1B35-92CC-4C3B-80DB-844884C73C6E}" srcId="{1802C82B-9B81-46DD-B22F-07764D99E02C}" destId="{6D0D1573-8D32-47E0-9E69-C7D40C601CF5}" srcOrd="0" destOrd="0" parTransId="{20661768-C421-4FA6-BA39-557D7B6F903C}" sibTransId="{E8165567-BF53-4254-B9BC-AEB05C890D87}"/>
    <dgm:cxn modelId="{5A6ECEFD-A5D8-4874-81D9-5EA310614A47}" srcId="{5A001C0D-4A9B-421F-99B3-511641445A93}" destId="{3E3A50BB-40BA-46CA-A887-761F564F9B30}" srcOrd="6" destOrd="0" parTransId="{D4EC7608-47B6-455E-ABC2-E5EE70E24604}" sibTransId="{615697B3-55A5-4B3F-A07A-9B8CC48EEF60}"/>
    <dgm:cxn modelId="{F34CEC82-31A5-4748-BFF2-518FC3BC62FD}" srcId="{EF05F11F-EC6F-4837-90A8-E228184B2880}" destId="{CFCFA83B-6145-42C1-9B83-54AFEBF4DC26}" srcOrd="0" destOrd="0" parTransId="{D796223E-283F-4816-B418-7A0F6D8D2804}" sibTransId="{D9C1A1A2-20A3-4A72-A488-6EFA747F6C6A}"/>
    <dgm:cxn modelId="{7DB000BF-D8C7-0845-9255-6AEC436608E9}" type="presOf" srcId="{7D15756A-92B0-4B6E-BF99-90E740EE3146}" destId="{5798585C-17EF-1147-AC77-0DB60A1C9D5C}" srcOrd="0" destOrd="0" presId="urn:microsoft.com/office/officeart/2016/7/layout/VerticalDownArrowProcess"/>
    <dgm:cxn modelId="{4B99E61C-E2DE-444B-9E8D-0189DD1763EB}" type="presOf" srcId="{EF05F11F-EC6F-4837-90A8-E228184B2880}" destId="{90C20220-85D5-1B4B-B55F-69F49A1545DC}" srcOrd="0" destOrd="0" presId="urn:microsoft.com/office/officeart/2016/7/layout/VerticalDownArrowProcess"/>
    <dgm:cxn modelId="{5B2A49F3-CB82-AE44-82D4-7BB5BAFEBA93}" type="presOf" srcId="{14EFCD21-FDB5-487D-A912-E595604EE0CD}" destId="{59F3F9DD-A970-DA47-904F-D021C36B767A}" srcOrd="1" destOrd="0" presId="urn:microsoft.com/office/officeart/2016/7/layout/VerticalDownArrowProcess"/>
    <dgm:cxn modelId="{D94B9616-ECFC-874C-901E-C3BD894F5A56}" type="presOf" srcId="{4EF5093B-0DF0-4F6A-B11E-6021AA37F8BC}" destId="{7A7D7CC0-1722-DF4D-B554-5D47B929EB70}" srcOrd="0" destOrd="0" presId="urn:microsoft.com/office/officeart/2016/7/layout/VerticalDownArrowProcess"/>
    <dgm:cxn modelId="{875225CC-678B-DC4A-B4EF-B8CCF94472E6}" type="presOf" srcId="{5A001C0D-4A9B-421F-99B3-511641445A93}" destId="{10600F8A-E116-CF48-AEED-3775FE7ECAF6}" srcOrd="0" destOrd="0" presId="urn:microsoft.com/office/officeart/2016/7/layout/VerticalDownArrowProcess"/>
    <dgm:cxn modelId="{96492224-FD1E-B840-8D95-7B6CD805C5B6}" type="presOf" srcId="{6D0D1573-8D32-47E0-9E69-C7D40C601CF5}" destId="{8B65DA6C-0460-F540-938C-58E2D5382B2E}" srcOrd="0" destOrd="0" presId="urn:microsoft.com/office/officeart/2016/7/layout/VerticalDownArrowProcess"/>
    <dgm:cxn modelId="{458436E6-E5BF-924C-9EFB-5AB3D43A7A30}" type="presOf" srcId="{DD08C0CE-AB52-4515-AB30-5BD5560DB003}" destId="{6000498C-51E4-D248-AE78-64F248107AAC}" srcOrd="0" destOrd="0" presId="urn:microsoft.com/office/officeart/2016/7/layout/VerticalDownArrowProcess"/>
    <dgm:cxn modelId="{08065BD9-A091-084C-83A8-7839A2B7491E}" type="presOf" srcId="{8347CB55-CE16-4E6F-9112-AFF82E2C59D7}" destId="{7C8580BC-2DD7-5C4E-84AC-BFFCD4311F0B}" srcOrd="0" destOrd="0" presId="urn:microsoft.com/office/officeart/2016/7/layout/VerticalDownArrowProcess"/>
    <dgm:cxn modelId="{AAB27E8F-F9A8-1C49-B879-582D16EA3369}" type="presParOf" srcId="{10600F8A-E116-CF48-AEED-3775FE7ECAF6}" destId="{ACB57F9C-2AAF-1C44-AF71-25B4ECD945C2}" srcOrd="0" destOrd="0" presId="urn:microsoft.com/office/officeart/2016/7/layout/VerticalDownArrowProcess"/>
    <dgm:cxn modelId="{CE821E87-AB47-3F49-90E2-D166F7A6D9A6}" type="presParOf" srcId="{ACB57F9C-2AAF-1C44-AF71-25B4ECD945C2}" destId="{90C20220-85D5-1B4B-B55F-69F49A1545DC}" srcOrd="0" destOrd="0" presId="urn:microsoft.com/office/officeart/2016/7/layout/VerticalDownArrowProcess"/>
    <dgm:cxn modelId="{A6600682-6DC4-484B-A2FE-CE50A76F6A52}" type="presParOf" srcId="{ACB57F9C-2AAF-1C44-AF71-25B4ECD945C2}" destId="{7C962B7E-476B-B544-A42D-A6B79EC9AE82}" srcOrd="1" destOrd="0" presId="urn:microsoft.com/office/officeart/2016/7/layout/VerticalDownArrowProcess"/>
    <dgm:cxn modelId="{EA990A90-A4C5-AB49-9504-F3817482F76C}" type="presParOf" srcId="{10600F8A-E116-CF48-AEED-3775FE7ECAF6}" destId="{8EC07567-1E0E-444B-B29D-B8BA508E1AB1}" srcOrd="1" destOrd="0" presId="urn:microsoft.com/office/officeart/2016/7/layout/VerticalDownArrowProcess"/>
    <dgm:cxn modelId="{EC6A74BE-0C0D-CB46-BEC5-B35413FACAE7}" type="presParOf" srcId="{10600F8A-E116-CF48-AEED-3775FE7ECAF6}" destId="{4443888C-8F02-6F4A-8EAE-EC1A175AA01D}" srcOrd="2" destOrd="0" presId="urn:microsoft.com/office/officeart/2016/7/layout/VerticalDownArrowProcess"/>
    <dgm:cxn modelId="{C4B49E3C-443E-7449-AF97-C90FA8537EFA}" type="presParOf" srcId="{4443888C-8F02-6F4A-8EAE-EC1A175AA01D}" destId="{D048E1A5-DDF1-744A-A45E-93DC7A18C164}" srcOrd="0" destOrd="0" presId="urn:microsoft.com/office/officeart/2016/7/layout/VerticalDownArrowProcess"/>
    <dgm:cxn modelId="{570E4B6A-81E6-F142-A280-85FEA3153FA3}" type="presParOf" srcId="{4443888C-8F02-6F4A-8EAE-EC1A175AA01D}" destId="{D118D975-6865-C34C-8D2E-240557FE8870}" srcOrd="1" destOrd="0" presId="urn:microsoft.com/office/officeart/2016/7/layout/VerticalDownArrowProcess"/>
    <dgm:cxn modelId="{03B7C74F-B554-B740-B5BB-2694A0CEAB68}" type="presParOf" srcId="{4443888C-8F02-6F4A-8EAE-EC1A175AA01D}" destId="{6000498C-51E4-D248-AE78-64F248107AAC}" srcOrd="2" destOrd="0" presId="urn:microsoft.com/office/officeart/2016/7/layout/VerticalDownArrowProcess"/>
    <dgm:cxn modelId="{18DE9D88-9B90-3A48-A434-02C0076AAA54}" type="presParOf" srcId="{10600F8A-E116-CF48-AEED-3775FE7ECAF6}" destId="{FA472E4A-C5A3-7640-AA9E-28FD230E9779}" srcOrd="3" destOrd="0" presId="urn:microsoft.com/office/officeart/2016/7/layout/VerticalDownArrowProcess"/>
    <dgm:cxn modelId="{74A882B9-BB18-254F-AF2C-479C44BD9770}" type="presParOf" srcId="{10600F8A-E116-CF48-AEED-3775FE7ECAF6}" destId="{6921F860-A1B8-D54B-B523-C14276A9E131}" srcOrd="4" destOrd="0" presId="urn:microsoft.com/office/officeart/2016/7/layout/VerticalDownArrowProcess"/>
    <dgm:cxn modelId="{D96051BC-5C93-8643-BE80-C7EAD4C96C24}" type="presParOf" srcId="{6921F860-A1B8-D54B-B523-C14276A9E131}" destId="{2D93AD2F-5C09-3E48-B472-204977728760}" srcOrd="0" destOrd="0" presId="urn:microsoft.com/office/officeart/2016/7/layout/VerticalDownArrowProcess"/>
    <dgm:cxn modelId="{0CADF9A6-A9C7-6742-8510-EA39B8ECE962}" type="presParOf" srcId="{6921F860-A1B8-D54B-B523-C14276A9E131}" destId="{86C94446-2D87-444D-85D6-EA88B409203D}" srcOrd="1" destOrd="0" presId="urn:microsoft.com/office/officeart/2016/7/layout/VerticalDownArrowProcess"/>
    <dgm:cxn modelId="{A1C10AF9-51C3-BF4B-8731-EA189FFFCD60}" type="presParOf" srcId="{6921F860-A1B8-D54B-B523-C14276A9E131}" destId="{24F8189F-AD5D-E941-88BA-13B855885B90}" srcOrd="2" destOrd="0" presId="urn:microsoft.com/office/officeart/2016/7/layout/VerticalDownArrowProcess"/>
    <dgm:cxn modelId="{9732C697-3A48-B74C-AF47-5E0F5296335E}" type="presParOf" srcId="{10600F8A-E116-CF48-AEED-3775FE7ECAF6}" destId="{07E865AE-7076-E04D-B1D4-B6F32A6838E2}" srcOrd="5" destOrd="0" presId="urn:microsoft.com/office/officeart/2016/7/layout/VerticalDownArrowProcess"/>
    <dgm:cxn modelId="{02FE70F7-DB02-4748-8079-6E85B3EE982D}" type="presParOf" srcId="{10600F8A-E116-CF48-AEED-3775FE7ECAF6}" destId="{1F751026-AC8A-DE41-A131-70482F261DB4}" srcOrd="6" destOrd="0" presId="urn:microsoft.com/office/officeart/2016/7/layout/VerticalDownArrowProcess"/>
    <dgm:cxn modelId="{25FF21B5-7ECE-F549-8C4D-0A176A3F321C}" type="presParOf" srcId="{1F751026-AC8A-DE41-A131-70482F261DB4}" destId="{7C8580BC-2DD7-5C4E-84AC-BFFCD4311F0B}" srcOrd="0" destOrd="0" presId="urn:microsoft.com/office/officeart/2016/7/layout/VerticalDownArrowProcess"/>
    <dgm:cxn modelId="{08ADCF96-B2DF-334C-B345-FEB5CA60FCF0}" type="presParOf" srcId="{1F751026-AC8A-DE41-A131-70482F261DB4}" destId="{2B8A3139-E813-9147-BD25-359540E27C8A}" srcOrd="1" destOrd="0" presId="urn:microsoft.com/office/officeart/2016/7/layout/VerticalDownArrowProcess"/>
    <dgm:cxn modelId="{4AD1D342-ACD7-1347-A91F-9387A0B91E00}" type="presParOf" srcId="{1F751026-AC8A-DE41-A131-70482F261DB4}" destId="{6DEAE3C9-EB9C-B645-9009-F74622652615}" srcOrd="2" destOrd="0" presId="urn:microsoft.com/office/officeart/2016/7/layout/VerticalDownArrowProcess"/>
    <dgm:cxn modelId="{3D0C1A90-2FA1-4244-A228-F05523E99DD8}" type="presParOf" srcId="{10600F8A-E116-CF48-AEED-3775FE7ECAF6}" destId="{DABE4115-D3E6-BC49-95CA-6457AA5FADC1}" srcOrd="7" destOrd="0" presId="urn:microsoft.com/office/officeart/2016/7/layout/VerticalDownArrowProcess"/>
    <dgm:cxn modelId="{D46D8E2D-1938-3640-B659-69537CF2C4CE}" type="presParOf" srcId="{10600F8A-E116-CF48-AEED-3775FE7ECAF6}" destId="{F9C82EDE-C9D5-ED4B-86D2-ACAA49F17DD2}" srcOrd="8" destOrd="0" presId="urn:microsoft.com/office/officeart/2016/7/layout/VerticalDownArrowProcess"/>
    <dgm:cxn modelId="{D09DE556-3EB6-184C-A352-C642EFF173E5}" type="presParOf" srcId="{F9C82EDE-C9D5-ED4B-86D2-ACAA49F17DD2}" destId="{CF9DE83F-EDC6-2347-B100-E2F4903179AB}" srcOrd="0" destOrd="0" presId="urn:microsoft.com/office/officeart/2016/7/layout/VerticalDownArrowProcess"/>
    <dgm:cxn modelId="{5EF2F5DD-48D6-5B40-829C-211D0D7DB9BA}" type="presParOf" srcId="{F9C82EDE-C9D5-ED4B-86D2-ACAA49F17DD2}" destId="{68AF0C7E-096F-CC40-B24A-82DED50B62E5}" srcOrd="1" destOrd="0" presId="urn:microsoft.com/office/officeart/2016/7/layout/VerticalDownArrowProcess"/>
    <dgm:cxn modelId="{7D8808DE-A7E7-E844-A07D-B81AF32B12D6}" type="presParOf" srcId="{F9C82EDE-C9D5-ED4B-86D2-ACAA49F17DD2}" destId="{8B65DA6C-0460-F540-938C-58E2D5382B2E}" srcOrd="2" destOrd="0" presId="urn:microsoft.com/office/officeart/2016/7/layout/VerticalDownArrowProcess"/>
    <dgm:cxn modelId="{8CB30451-0310-C34B-8042-12D52202C4D9}" type="presParOf" srcId="{10600F8A-E116-CF48-AEED-3775FE7ECAF6}" destId="{2B09AC80-DE62-6243-9B8D-25AB9D43D3AB}" srcOrd="9" destOrd="0" presId="urn:microsoft.com/office/officeart/2016/7/layout/VerticalDownArrowProcess"/>
    <dgm:cxn modelId="{101F8EA9-3D3B-B64F-9E9F-AF68509D0F2F}" type="presParOf" srcId="{10600F8A-E116-CF48-AEED-3775FE7ECAF6}" destId="{BF79ED25-0202-7942-97C1-2700BE132F4C}" srcOrd="10" destOrd="0" presId="urn:microsoft.com/office/officeart/2016/7/layout/VerticalDownArrowProcess"/>
    <dgm:cxn modelId="{61240860-604B-7B4C-AEE4-BCD53FC004F8}" type="presParOf" srcId="{BF79ED25-0202-7942-97C1-2700BE132F4C}" destId="{429C4545-D8C5-6446-B871-D66E7AA62BCD}" srcOrd="0" destOrd="0" presId="urn:microsoft.com/office/officeart/2016/7/layout/VerticalDownArrowProcess"/>
    <dgm:cxn modelId="{435CBA2B-C0C4-3C40-9A11-E599AD069D07}" type="presParOf" srcId="{BF79ED25-0202-7942-97C1-2700BE132F4C}" destId="{42418E6F-1700-3A4C-A251-DBCD132F6AA0}" srcOrd="1" destOrd="0" presId="urn:microsoft.com/office/officeart/2016/7/layout/VerticalDownArrowProcess"/>
    <dgm:cxn modelId="{FBC8615A-80DF-8B48-96A8-5F9F8F378116}" type="presParOf" srcId="{BF79ED25-0202-7942-97C1-2700BE132F4C}" destId="{A4EFB04F-77F1-C64C-AA86-E0B394F003FB}" srcOrd="2" destOrd="0" presId="urn:microsoft.com/office/officeart/2016/7/layout/VerticalDownArrowProcess"/>
    <dgm:cxn modelId="{BFA24BAC-99CC-1541-A603-1F039FD612B1}" type="presParOf" srcId="{10600F8A-E116-CF48-AEED-3775FE7ECAF6}" destId="{F54A68DD-BEF1-234F-ACC1-244944F4C9F1}" srcOrd="11" destOrd="0" presId="urn:microsoft.com/office/officeart/2016/7/layout/VerticalDownArrowProcess"/>
    <dgm:cxn modelId="{B4981DD7-2AC4-0048-931A-7EEF6D2A5BE3}" type="presParOf" srcId="{10600F8A-E116-CF48-AEED-3775FE7ECAF6}" destId="{D86E8948-5225-9B44-AEFC-D2AB30FC1E6E}" srcOrd="12" destOrd="0" presId="urn:microsoft.com/office/officeart/2016/7/layout/VerticalDownArrowProcess"/>
    <dgm:cxn modelId="{AA041969-67A0-B643-8F99-0E5EF341CCD1}" type="presParOf" srcId="{D86E8948-5225-9B44-AEFC-D2AB30FC1E6E}" destId="{5798585C-17EF-1147-AC77-0DB60A1C9D5C}" srcOrd="0" destOrd="0" presId="urn:microsoft.com/office/officeart/2016/7/layout/VerticalDownArrowProcess"/>
    <dgm:cxn modelId="{819AF29A-FAAC-4F43-BF6E-5E9D20F811D8}" type="presParOf" srcId="{D86E8948-5225-9B44-AEFC-D2AB30FC1E6E}" destId="{4A8ACE59-3063-3949-B621-6D2739708F76}" srcOrd="1" destOrd="0" presId="urn:microsoft.com/office/officeart/2016/7/layout/VerticalDownArrowProcess"/>
    <dgm:cxn modelId="{BF5D4EAC-6654-EE4B-A43A-85710A8155C8}" type="presParOf" srcId="{D86E8948-5225-9B44-AEFC-D2AB30FC1E6E}" destId="{28223817-4037-A941-BECE-5C7DF36854E5}" srcOrd="2" destOrd="0" presId="urn:microsoft.com/office/officeart/2016/7/layout/VerticalDownArrowProcess"/>
    <dgm:cxn modelId="{9003C0F7-677D-F446-B1CF-9FE071E79AB4}" type="presParOf" srcId="{10600F8A-E116-CF48-AEED-3775FE7ECAF6}" destId="{2E778FB4-0532-A74F-A599-B133CA4E2EE4}" srcOrd="13" destOrd="0" presId="urn:microsoft.com/office/officeart/2016/7/layout/VerticalDownArrowProcess"/>
    <dgm:cxn modelId="{94EB6EBB-3451-9746-8255-0B5F2A86AE8E}" type="presParOf" srcId="{10600F8A-E116-CF48-AEED-3775FE7ECAF6}" destId="{239572B9-4986-1741-A66F-3C08E5BAFBE1}" srcOrd="14" destOrd="0" presId="urn:microsoft.com/office/officeart/2016/7/layout/VerticalDownArrowProcess"/>
    <dgm:cxn modelId="{B044800A-1E96-A846-8A2E-4037CDE8B03D}" type="presParOf" srcId="{239572B9-4986-1741-A66F-3C08E5BAFBE1}" destId="{7B31C7A3-B61F-2F4D-A41C-1AE0E609EC83}" srcOrd="0" destOrd="0" presId="urn:microsoft.com/office/officeart/2016/7/layout/VerticalDownArrowProcess"/>
    <dgm:cxn modelId="{14E84634-CC1F-5D43-B982-FA6D505AF39D}" type="presParOf" srcId="{239572B9-4986-1741-A66F-3C08E5BAFBE1}" destId="{59F3F9DD-A970-DA47-904F-D021C36B767A}" srcOrd="1" destOrd="0" presId="urn:microsoft.com/office/officeart/2016/7/layout/VerticalDownArrowProcess"/>
    <dgm:cxn modelId="{F4EA1A31-4BB5-1049-B816-731BFCBF7122}" type="presParOf" srcId="{239572B9-4986-1741-A66F-3C08E5BAFBE1}" destId="{7A7D7CC0-1722-DF4D-B554-5D47B929EB70}"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C53635-D9B7-4B20-AF9B-138D9A4F2C34}" type="doc">
      <dgm:prSet loTypeId="urn:microsoft.com/office/officeart/2005/8/layout/matrix2" loCatId="matrix" qsTypeId="urn:microsoft.com/office/officeart/2005/8/quickstyle/simple1" qsCatId="simple" csTypeId="urn:microsoft.com/office/officeart/2005/8/colors/accent0_3" csCatId="mainScheme"/>
      <dgm:spPr/>
      <dgm:t>
        <a:bodyPr/>
        <a:lstStyle/>
        <a:p>
          <a:endParaRPr lang="en-US"/>
        </a:p>
      </dgm:t>
    </dgm:pt>
    <dgm:pt modelId="{53B45C0C-5642-4728-827F-2D23B4CD4CAD}">
      <dgm:prSet/>
      <dgm:spPr/>
      <dgm:t>
        <a:bodyPr/>
        <a:lstStyle/>
        <a:p>
          <a:r>
            <a:rPr lang="en-US" dirty="0"/>
            <a:t>Provide direct, structured and concrete feedback</a:t>
          </a:r>
        </a:p>
      </dgm:t>
    </dgm:pt>
    <dgm:pt modelId="{5FC2B7D7-E3FA-4BC3-9A7F-68171077CEAA}" type="parTrans" cxnId="{C6AAB100-ACE3-4C87-AB55-FA214F7ED46F}">
      <dgm:prSet/>
      <dgm:spPr/>
      <dgm:t>
        <a:bodyPr/>
        <a:lstStyle/>
        <a:p>
          <a:endParaRPr lang="en-US"/>
        </a:p>
      </dgm:t>
    </dgm:pt>
    <dgm:pt modelId="{0315DEB0-D0BD-442D-93E6-1AA7D45D00C7}" type="sibTrans" cxnId="{C6AAB100-ACE3-4C87-AB55-FA214F7ED46F}">
      <dgm:prSet/>
      <dgm:spPr/>
      <dgm:t>
        <a:bodyPr/>
        <a:lstStyle/>
        <a:p>
          <a:endParaRPr lang="en-US"/>
        </a:p>
      </dgm:t>
    </dgm:pt>
    <dgm:pt modelId="{3CB0E6D2-DD0C-458B-9806-4E0FC2A66601}">
      <dgm:prSet/>
      <dgm:spPr/>
      <dgm:t>
        <a:bodyPr/>
        <a:lstStyle/>
        <a:p>
          <a:r>
            <a:rPr lang="en-US"/>
            <a:t>Do not rely on body language to convey a message</a:t>
          </a:r>
        </a:p>
      </dgm:t>
    </dgm:pt>
    <dgm:pt modelId="{D6D06585-CBBA-497A-B1CD-B8ADB55A93F6}" type="parTrans" cxnId="{5E9E48E7-66F3-4D16-8C1B-6266C47601E5}">
      <dgm:prSet/>
      <dgm:spPr/>
      <dgm:t>
        <a:bodyPr/>
        <a:lstStyle/>
        <a:p>
          <a:endParaRPr lang="en-US"/>
        </a:p>
      </dgm:t>
    </dgm:pt>
    <dgm:pt modelId="{05F46391-27B5-4312-A48F-DDB2AC998C2A}" type="sibTrans" cxnId="{5E9E48E7-66F3-4D16-8C1B-6266C47601E5}">
      <dgm:prSet/>
      <dgm:spPr/>
      <dgm:t>
        <a:bodyPr/>
        <a:lstStyle/>
        <a:p>
          <a:endParaRPr lang="en-US"/>
        </a:p>
      </dgm:t>
    </dgm:pt>
    <dgm:pt modelId="{1DAA7B91-AD35-4E06-A9E2-0A00C7FC80BC}">
      <dgm:prSet/>
      <dgm:spPr/>
      <dgm:t>
        <a:bodyPr/>
        <a:lstStyle/>
        <a:p>
          <a:r>
            <a:rPr lang="en-US"/>
            <a:t>Role play</a:t>
          </a:r>
        </a:p>
      </dgm:t>
    </dgm:pt>
    <dgm:pt modelId="{F773B3FF-DD55-45DA-A538-911D69680F7F}" type="parTrans" cxnId="{057B9D15-89AC-449F-9BF5-AF0C441E9C3F}">
      <dgm:prSet/>
      <dgm:spPr/>
      <dgm:t>
        <a:bodyPr/>
        <a:lstStyle/>
        <a:p>
          <a:endParaRPr lang="en-US"/>
        </a:p>
      </dgm:t>
    </dgm:pt>
    <dgm:pt modelId="{559ECE76-F72B-4D69-8C10-1B2431C9DD11}" type="sibTrans" cxnId="{057B9D15-89AC-449F-9BF5-AF0C441E9C3F}">
      <dgm:prSet/>
      <dgm:spPr/>
      <dgm:t>
        <a:bodyPr/>
        <a:lstStyle/>
        <a:p>
          <a:endParaRPr lang="en-US"/>
        </a:p>
      </dgm:t>
    </dgm:pt>
    <dgm:pt modelId="{29B1D0D8-C3D5-4A57-95AA-377B021BDBF9}">
      <dgm:prSet/>
      <dgm:spPr/>
      <dgm:t>
        <a:bodyPr/>
        <a:lstStyle/>
        <a:p>
          <a:r>
            <a:rPr lang="en-US"/>
            <a:t>Videotaping interactions</a:t>
          </a:r>
        </a:p>
      </dgm:t>
    </dgm:pt>
    <dgm:pt modelId="{03EDC0C3-749C-412C-BD35-8F224E668A7E}" type="parTrans" cxnId="{D03A3FD9-FCAA-4F9F-9C1B-3DD8D7AE7328}">
      <dgm:prSet/>
      <dgm:spPr/>
      <dgm:t>
        <a:bodyPr/>
        <a:lstStyle/>
        <a:p>
          <a:endParaRPr lang="en-US"/>
        </a:p>
      </dgm:t>
    </dgm:pt>
    <dgm:pt modelId="{EC8E6F7A-91CB-4537-A149-072AC2475355}" type="sibTrans" cxnId="{D03A3FD9-FCAA-4F9F-9C1B-3DD8D7AE7328}">
      <dgm:prSet/>
      <dgm:spPr/>
      <dgm:t>
        <a:bodyPr/>
        <a:lstStyle/>
        <a:p>
          <a:endParaRPr lang="en-US"/>
        </a:p>
      </dgm:t>
    </dgm:pt>
    <dgm:pt modelId="{1286346A-A953-3D4B-B47E-524C8BD65F27}" type="pres">
      <dgm:prSet presAssocID="{BBC53635-D9B7-4B20-AF9B-138D9A4F2C34}" presName="matrix" presStyleCnt="0">
        <dgm:presLayoutVars>
          <dgm:chMax val="1"/>
          <dgm:dir/>
          <dgm:resizeHandles val="exact"/>
        </dgm:presLayoutVars>
      </dgm:prSet>
      <dgm:spPr/>
      <dgm:t>
        <a:bodyPr/>
        <a:lstStyle/>
        <a:p>
          <a:endParaRPr lang="en-US"/>
        </a:p>
      </dgm:t>
    </dgm:pt>
    <dgm:pt modelId="{18F5955F-91F1-E147-9BBA-8481A2532E3A}" type="pres">
      <dgm:prSet presAssocID="{BBC53635-D9B7-4B20-AF9B-138D9A4F2C34}" presName="axisShape" presStyleLbl="bgShp" presStyleIdx="0" presStyleCnt="1"/>
      <dgm:spPr/>
    </dgm:pt>
    <dgm:pt modelId="{66096FEA-C60D-264A-9853-2C667045AE9C}" type="pres">
      <dgm:prSet presAssocID="{BBC53635-D9B7-4B20-AF9B-138D9A4F2C34}" presName="rect1" presStyleLbl="node1" presStyleIdx="0" presStyleCnt="4">
        <dgm:presLayoutVars>
          <dgm:chMax val="0"/>
          <dgm:chPref val="0"/>
          <dgm:bulletEnabled val="1"/>
        </dgm:presLayoutVars>
      </dgm:prSet>
      <dgm:spPr/>
      <dgm:t>
        <a:bodyPr/>
        <a:lstStyle/>
        <a:p>
          <a:endParaRPr lang="en-US"/>
        </a:p>
      </dgm:t>
    </dgm:pt>
    <dgm:pt modelId="{CFD5C151-49DB-3041-AD44-E110B0A79911}" type="pres">
      <dgm:prSet presAssocID="{BBC53635-D9B7-4B20-AF9B-138D9A4F2C34}" presName="rect2" presStyleLbl="node1" presStyleIdx="1" presStyleCnt="4">
        <dgm:presLayoutVars>
          <dgm:chMax val="0"/>
          <dgm:chPref val="0"/>
          <dgm:bulletEnabled val="1"/>
        </dgm:presLayoutVars>
      </dgm:prSet>
      <dgm:spPr/>
      <dgm:t>
        <a:bodyPr/>
        <a:lstStyle/>
        <a:p>
          <a:endParaRPr lang="en-US"/>
        </a:p>
      </dgm:t>
    </dgm:pt>
    <dgm:pt modelId="{8D7A8A65-EF99-7A4E-8FB8-E32131E7DFF1}" type="pres">
      <dgm:prSet presAssocID="{BBC53635-D9B7-4B20-AF9B-138D9A4F2C34}" presName="rect3" presStyleLbl="node1" presStyleIdx="2" presStyleCnt="4">
        <dgm:presLayoutVars>
          <dgm:chMax val="0"/>
          <dgm:chPref val="0"/>
          <dgm:bulletEnabled val="1"/>
        </dgm:presLayoutVars>
      </dgm:prSet>
      <dgm:spPr/>
      <dgm:t>
        <a:bodyPr/>
        <a:lstStyle/>
        <a:p>
          <a:endParaRPr lang="en-US"/>
        </a:p>
      </dgm:t>
    </dgm:pt>
    <dgm:pt modelId="{3A86806E-E4BB-2443-A055-8E8CE3FB68BC}" type="pres">
      <dgm:prSet presAssocID="{BBC53635-D9B7-4B20-AF9B-138D9A4F2C34}" presName="rect4" presStyleLbl="node1" presStyleIdx="3" presStyleCnt="4">
        <dgm:presLayoutVars>
          <dgm:chMax val="0"/>
          <dgm:chPref val="0"/>
          <dgm:bulletEnabled val="1"/>
        </dgm:presLayoutVars>
      </dgm:prSet>
      <dgm:spPr/>
      <dgm:t>
        <a:bodyPr/>
        <a:lstStyle/>
        <a:p>
          <a:endParaRPr lang="en-US"/>
        </a:p>
      </dgm:t>
    </dgm:pt>
  </dgm:ptLst>
  <dgm:cxnLst>
    <dgm:cxn modelId="{D03A3FD9-FCAA-4F9F-9C1B-3DD8D7AE7328}" srcId="{BBC53635-D9B7-4B20-AF9B-138D9A4F2C34}" destId="{29B1D0D8-C3D5-4A57-95AA-377B021BDBF9}" srcOrd="3" destOrd="0" parTransId="{03EDC0C3-749C-412C-BD35-8F224E668A7E}" sibTransId="{EC8E6F7A-91CB-4537-A149-072AC2475355}"/>
    <dgm:cxn modelId="{0B40FFB6-CE66-BD46-9732-8AAA07BA1553}" type="presOf" srcId="{BBC53635-D9B7-4B20-AF9B-138D9A4F2C34}" destId="{1286346A-A953-3D4B-B47E-524C8BD65F27}" srcOrd="0" destOrd="0" presId="urn:microsoft.com/office/officeart/2005/8/layout/matrix2"/>
    <dgm:cxn modelId="{057B9D15-89AC-449F-9BF5-AF0C441E9C3F}" srcId="{BBC53635-D9B7-4B20-AF9B-138D9A4F2C34}" destId="{1DAA7B91-AD35-4E06-A9E2-0A00C7FC80BC}" srcOrd="2" destOrd="0" parTransId="{F773B3FF-DD55-45DA-A538-911D69680F7F}" sibTransId="{559ECE76-F72B-4D69-8C10-1B2431C9DD11}"/>
    <dgm:cxn modelId="{192CFF1C-8681-ED41-BDB0-0AA5F627E382}" type="presOf" srcId="{3CB0E6D2-DD0C-458B-9806-4E0FC2A66601}" destId="{CFD5C151-49DB-3041-AD44-E110B0A79911}" srcOrd="0" destOrd="0" presId="urn:microsoft.com/office/officeart/2005/8/layout/matrix2"/>
    <dgm:cxn modelId="{B8EB286E-D30B-D649-874A-58209E5C2312}" type="presOf" srcId="{53B45C0C-5642-4728-827F-2D23B4CD4CAD}" destId="{66096FEA-C60D-264A-9853-2C667045AE9C}" srcOrd="0" destOrd="0" presId="urn:microsoft.com/office/officeart/2005/8/layout/matrix2"/>
    <dgm:cxn modelId="{3CFF89C6-D0A1-ED4A-8B4D-58386E88B83E}" type="presOf" srcId="{29B1D0D8-C3D5-4A57-95AA-377B021BDBF9}" destId="{3A86806E-E4BB-2443-A055-8E8CE3FB68BC}" srcOrd="0" destOrd="0" presId="urn:microsoft.com/office/officeart/2005/8/layout/matrix2"/>
    <dgm:cxn modelId="{C6AAB100-ACE3-4C87-AB55-FA214F7ED46F}" srcId="{BBC53635-D9B7-4B20-AF9B-138D9A4F2C34}" destId="{53B45C0C-5642-4728-827F-2D23B4CD4CAD}" srcOrd="0" destOrd="0" parTransId="{5FC2B7D7-E3FA-4BC3-9A7F-68171077CEAA}" sibTransId="{0315DEB0-D0BD-442D-93E6-1AA7D45D00C7}"/>
    <dgm:cxn modelId="{5E9E48E7-66F3-4D16-8C1B-6266C47601E5}" srcId="{BBC53635-D9B7-4B20-AF9B-138D9A4F2C34}" destId="{3CB0E6D2-DD0C-458B-9806-4E0FC2A66601}" srcOrd="1" destOrd="0" parTransId="{D6D06585-CBBA-497A-B1CD-B8ADB55A93F6}" sibTransId="{05F46391-27B5-4312-A48F-DDB2AC998C2A}"/>
    <dgm:cxn modelId="{3509B243-54A9-D64C-9CAE-9A4E5ECDC70F}" type="presOf" srcId="{1DAA7B91-AD35-4E06-A9E2-0A00C7FC80BC}" destId="{8D7A8A65-EF99-7A4E-8FB8-E32131E7DFF1}" srcOrd="0" destOrd="0" presId="urn:microsoft.com/office/officeart/2005/8/layout/matrix2"/>
    <dgm:cxn modelId="{B3F006B3-ABC4-EE49-A6D4-83A4EDC4DB8C}" type="presParOf" srcId="{1286346A-A953-3D4B-B47E-524C8BD65F27}" destId="{18F5955F-91F1-E147-9BBA-8481A2532E3A}" srcOrd="0" destOrd="0" presId="urn:microsoft.com/office/officeart/2005/8/layout/matrix2"/>
    <dgm:cxn modelId="{4B52EEC9-AA4D-A843-AB57-C7FA285E01D5}" type="presParOf" srcId="{1286346A-A953-3D4B-B47E-524C8BD65F27}" destId="{66096FEA-C60D-264A-9853-2C667045AE9C}" srcOrd="1" destOrd="0" presId="urn:microsoft.com/office/officeart/2005/8/layout/matrix2"/>
    <dgm:cxn modelId="{856F46DC-83A1-3E46-B7CC-E8D99B0D7626}" type="presParOf" srcId="{1286346A-A953-3D4B-B47E-524C8BD65F27}" destId="{CFD5C151-49DB-3041-AD44-E110B0A79911}" srcOrd="2" destOrd="0" presId="urn:microsoft.com/office/officeart/2005/8/layout/matrix2"/>
    <dgm:cxn modelId="{71C99FC0-CF07-3C4C-9B99-51F0513DFF1F}" type="presParOf" srcId="{1286346A-A953-3D4B-B47E-524C8BD65F27}" destId="{8D7A8A65-EF99-7A4E-8FB8-E32131E7DFF1}" srcOrd="3" destOrd="0" presId="urn:microsoft.com/office/officeart/2005/8/layout/matrix2"/>
    <dgm:cxn modelId="{F5F1C0C0-CBD1-2948-A3E1-7823D7CFB5C8}" type="presParOf" srcId="{1286346A-A953-3D4B-B47E-524C8BD65F27}" destId="{3A86806E-E4BB-2443-A055-8E8CE3FB68BC}"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B7AAA7-5B1F-4535-87BF-BEC5B3665DDC}" type="doc">
      <dgm:prSet loTypeId="urn:microsoft.com/office/officeart/2018/2/layout/IconLabelList" loCatId="icon" qsTypeId="urn:microsoft.com/office/officeart/2005/8/quickstyle/simple4" qsCatId="simple" csTypeId="urn:microsoft.com/office/officeart/2018/5/colors/Iconchunking_neutralbg_colorful1" csCatId="colorful" phldr="1"/>
      <dgm:spPr/>
      <dgm:t>
        <a:bodyPr/>
        <a:lstStyle/>
        <a:p>
          <a:endParaRPr lang="en-US"/>
        </a:p>
      </dgm:t>
    </dgm:pt>
    <dgm:pt modelId="{C4E0BEDB-C6B8-44AE-9FB0-5CF412A20E43}">
      <dgm:prSet/>
      <dgm:spPr/>
      <dgm:t>
        <a:bodyPr/>
        <a:lstStyle/>
        <a:p>
          <a:r>
            <a:rPr lang="en-US"/>
            <a:t>Be direct</a:t>
          </a:r>
        </a:p>
      </dgm:t>
    </dgm:pt>
    <dgm:pt modelId="{83D1C337-0EBD-4E1D-95FC-D3ABC4D92826}" type="parTrans" cxnId="{15F3E064-8E09-40A6-A685-C2CFECD41B37}">
      <dgm:prSet/>
      <dgm:spPr/>
      <dgm:t>
        <a:bodyPr/>
        <a:lstStyle/>
        <a:p>
          <a:endParaRPr lang="en-US"/>
        </a:p>
      </dgm:t>
    </dgm:pt>
    <dgm:pt modelId="{0409A17A-D458-4B34-8006-706DBB151175}" type="sibTrans" cxnId="{15F3E064-8E09-40A6-A685-C2CFECD41B37}">
      <dgm:prSet/>
      <dgm:spPr/>
      <dgm:t>
        <a:bodyPr/>
        <a:lstStyle/>
        <a:p>
          <a:endParaRPr lang="en-US"/>
        </a:p>
      </dgm:t>
    </dgm:pt>
    <dgm:pt modelId="{9F9057D1-1E4B-4241-A836-16FC3FD20235}">
      <dgm:prSet/>
      <dgm:spPr/>
      <dgm:t>
        <a:bodyPr/>
        <a:lstStyle/>
        <a:p>
          <a:r>
            <a:rPr lang="en-US"/>
            <a:t>Avoid abstract humor, sarcasm, metaphors, colloquialisms, etc.</a:t>
          </a:r>
        </a:p>
      </dgm:t>
    </dgm:pt>
    <dgm:pt modelId="{690D0D0D-68CF-4691-8AE0-90C75476B779}" type="parTrans" cxnId="{8EDCF306-A173-4448-8BCE-EE1C176F8BE7}">
      <dgm:prSet/>
      <dgm:spPr/>
      <dgm:t>
        <a:bodyPr/>
        <a:lstStyle/>
        <a:p>
          <a:endParaRPr lang="en-US"/>
        </a:p>
      </dgm:t>
    </dgm:pt>
    <dgm:pt modelId="{FA29DF3C-D6DC-4680-9C0F-1B4C874DC57C}" type="sibTrans" cxnId="{8EDCF306-A173-4448-8BCE-EE1C176F8BE7}">
      <dgm:prSet/>
      <dgm:spPr/>
      <dgm:t>
        <a:bodyPr/>
        <a:lstStyle/>
        <a:p>
          <a:endParaRPr lang="en-US"/>
        </a:p>
      </dgm:t>
    </dgm:pt>
    <dgm:pt modelId="{226BD27B-E7B4-4F7E-85F0-68AB9CE95E62}">
      <dgm:prSet/>
      <dgm:spPr/>
      <dgm:t>
        <a:bodyPr/>
        <a:lstStyle/>
        <a:p>
          <a:r>
            <a:rPr lang="en-US"/>
            <a:t>Allow wait time for person to process what has been said</a:t>
          </a:r>
        </a:p>
      </dgm:t>
    </dgm:pt>
    <dgm:pt modelId="{72EBCB0A-5FC9-41BD-B11C-B149DE0AF2DA}" type="parTrans" cxnId="{688BAB99-E652-4896-8C4B-D64CC2735142}">
      <dgm:prSet/>
      <dgm:spPr/>
      <dgm:t>
        <a:bodyPr/>
        <a:lstStyle/>
        <a:p>
          <a:endParaRPr lang="en-US"/>
        </a:p>
      </dgm:t>
    </dgm:pt>
    <dgm:pt modelId="{00502CCD-F3AD-4A0A-9314-9E7BAD435178}" type="sibTrans" cxnId="{688BAB99-E652-4896-8C4B-D64CC2735142}">
      <dgm:prSet/>
      <dgm:spPr/>
      <dgm:t>
        <a:bodyPr/>
        <a:lstStyle/>
        <a:p>
          <a:endParaRPr lang="en-US"/>
        </a:p>
      </dgm:t>
    </dgm:pt>
    <dgm:pt modelId="{08E24124-C838-45C1-8549-14426C54EC7F}">
      <dgm:prSet/>
      <dgm:spPr/>
      <dgm:t>
        <a:bodyPr/>
        <a:lstStyle/>
        <a:p>
          <a:r>
            <a:rPr lang="en-US"/>
            <a:t>Provide instructions/directions slowly and one at a time</a:t>
          </a:r>
        </a:p>
      </dgm:t>
    </dgm:pt>
    <dgm:pt modelId="{1A9DA414-0F1D-4D76-AF37-85FE6AD52D2F}" type="parTrans" cxnId="{91F89B80-C5B6-4845-BE76-D974E96BB1D4}">
      <dgm:prSet/>
      <dgm:spPr/>
      <dgm:t>
        <a:bodyPr/>
        <a:lstStyle/>
        <a:p>
          <a:endParaRPr lang="en-US"/>
        </a:p>
      </dgm:t>
    </dgm:pt>
    <dgm:pt modelId="{8250F830-25B1-4C9B-AFAD-0554A0756028}" type="sibTrans" cxnId="{91F89B80-C5B6-4845-BE76-D974E96BB1D4}">
      <dgm:prSet/>
      <dgm:spPr/>
      <dgm:t>
        <a:bodyPr/>
        <a:lstStyle/>
        <a:p>
          <a:endParaRPr lang="en-US"/>
        </a:p>
      </dgm:t>
    </dgm:pt>
    <dgm:pt modelId="{A1546E6F-97F5-48EF-B12F-21E8D3866BD8}">
      <dgm:prSet/>
      <dgm:spPr/>
      <dgm:t>
        <a:bodyPr/>
        <a:lstStyle/>
        <a:p>
          <a:r>
            <a:rPr lang="en-US"/>
            <a:t>Ask if it would be helpful to repeat or rephrase your message  </a:t>
          </a:r>
        </a:p>
      </dgm:t>
    </dgm:pt>
    <dgm:pt modelId="{96912C11-F3C6-4F9C-9852-DEE5C297B013}" type="parTrans" cxnId="{51C45E24-2A5F-4243-BBD6-565E1C7C1B16}">
      <dgm:prSet/>
      <dgm:spPr/>
      <dgm:t>
        <a:bodyPr/>
        <a:lstStyle/>
        <a:p>
          <a:endParaRPr lang="en-US"/>
        </a:p>
      </dgm:t>
    </dgm:pt>
    <dgm:pt modelId="{488AA45E-4799-402E-9292-4D61EB00EAF1}" type="sibTrans" cxnId="{51C45E24-2A5F-4243-BBD6-565E1C7C1B16}">
      <dgm:prSet/>
      <dgm:spPr/>
      <dgm:t>
        <a:bodyPr/>
        <a:lstStyle/>
        <a:p>
          <a:endParaRPr lang="en-US"/>
        </a:p>
      </dgm:t>
    </dgm:pt>
    <dgm:pt modelId="{357E97EC-5C3D-4958-98AD-BB7DA876F25F}">
      <dgm:prSet/>
      <dgm:spPr/>
      <dgm:t>
        <a:bodyPr/>
        <a:lstStyle/>
        <a:p>
          <a:r>
            <a:rPr lang="en-US"/>
            <a:t>Let the individual know that you value their input, thoughts, and feelings</a:t>
          </a:r>
        </a:p>
      </dgm:t>
    </dgm:pt>
    <dgm:pt modelId="{B710EB57-9E4D-41DB-80A6-101E5F345AE9}" type="parTrans" cxnId="{20B2A5C2-C19C-4DA4-8501-6B921DFA7ABD}">
      <dgm:prSet/>
      <dgm:spPr/>
      <dgm:t>
        <a:bodyPr/>
        <a:lstStyle/>
        <a:p>
          <a:endParaRPr lang="en-US"/>
        </a:p>
      </dgm:t>
    </dgm:pt>
    <dgm:pt modelId="{5F4A4818-44DD-42AC-AA9D-E73136646698}" type="sibTrans" cxnId="{20B2A5C2-C19C-4DA4-8501-6B921DFA7ABD}">
      <dgm:prSet/>
      <dgm:spPr/>
      <dgm:t>
        <a:bodyPr/>
        <a:lstStyle/>
        <a:p>
          <a:endParaRPr lang="en-US"/>
        </a:p>
      </dgm:t>
    </dgm:pt>
    <dgm:pt modelId="{C6F7A7D7-C538-465B-AAA7-6EDBFAAA012D}" type="pres">
      <dgm:prSet presAssocID="{DCB7AAA7-5B1F-4535-87BF-BEC5B3665DDC}" presName="root" presStyleCnt="0">
        <dgm:presLayoutVars>
          <dgm:dir/>
          <dgm:resizeHandles val="exact"/>
        </dgm:presLayoutVars>
      </dgm:prSet>
      <dgm:spPr/>
      <dgm:t>
        <a:bodyPr/>
        <a:lstStyle/>
        <a:p>
          <a:endParaRPr lang="en-US"/>
        </a:p>
      </dgm:t>
    </dgm:pt>
    <dgm:pt modelId="{91E340C7-B3E5-416A-891D-83FC964598F0}" type="pres">
      <dgm:prSet presAssocID="{C4E0BEDB-C6B8-44AE-9FB0-5CF412A20E43}" presName="compNode" presStyleCnt="0"/>
      <dgm:spPr/>
    </dgm:pt>
    <dgm:pt modelId="{1D6176D2-4754-428C-96F0-0A6C3149A1BF}" type="pres">
      <dgm:prSet presAssocID="{C4E0BEDB-C6B8-44AE-9FB0-5CF412A20E4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ext>
      </dgm:extLst>
    </dgm:pt>
    <dgm:pt modelId="{4D896E1C-8B04-4C02-9A5F-2267AA307758}" type="pres">
      <dgm:prSet presAssocID="{C4E0BEDB-C6B8-44AE-9FB0-5CF412A20E43}" presName="spaceRect" presStyleCnt="0"/>
      <dgm:spPr/>
    </dgm:pt>
    <dgm:pt modelId="{437D580C-F082-446C-8FFC-0D8B4C478444}" type="pres">
      <dgm:prSet presAssocID="{C4E0BEDB-C6B8-44AE-9FB0-5CF412A20E43}" presName="textRect" presStyleLbl="revTx" presStyleIdx="0" presStyleCnt="6">
        <dgm:presLayoutVars>
          <dgm:chMax val="1"/>
          <dgm:chPref val="1"/>
        </dgm:presLayoutVars>
      </dgm:prSet>
      <dgm:spPr/>
      <dgm:t>
        <a:bodyPr/>
        <a:lstStyle/>
        <a:p>
          <a:endParaRPr lang="en-US"/>
        </a:p>
      </dgm:t>
    </dgm:pt>
    <dgm:pt modelId="{015A7E1C-8044-4959-AAD7-0CC92F21A1EB}" type="pres">
      <dgm:prSet presAssocID="{0409A17A-D458-4B34-8006-706DBB151175}" presName="sibTrans" presStyleCnt="0"/>
      <dgm:spPr/>
    </dgm:pt>
    <dgm:pt modelId="{BD9CE342-ED59-4608-B5E7-4A3C28BC8A39}" type="pres">
      <dgm:prSet presAssocID="{9F9057D1-1E4B-4241-A836-16FC3FD20235}" presName="compNode" presStyleCnt="0"/>
      <dgm:spPr/>
    </dgm:pt>
    <dgm:pt modelId="{C2B99852-E3F0-4FC5-8940-45AF054BDE70}" type="pres">
      <dgm:prSet presAssocID="{9F9057D1-1E4B-4241-A836-16FC3FD2023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ma"/>
        </a:ext>
      </dgm:extLst>
    </dgm:pt>
    <dgm:pt modelId="{1FD64467-F038-491A-BE72-13B4B8436A65}" type="pres">
      <dgm:prSet presAssocID="{9F9057D1-1E4B-4241-A836-16FC3FD20235}" presName="spaceRect" presStyleCnt="0"/>
      <dgm:spPr/>
    </dgm:pt>
    <dgm:pt modelId="{E152F012-70B4-4478-9822-047193DCF29A}" type="pres">
      <dgm:prSet presAssocID="{9F9057D1-1E4B-4241-A836-16FC3FD20235}" presName="textRect" presStyleLbl="revTx" presStyleIdx="1" presStyleCnt="6">
        <dgm:presLayoutVars>
          <dgm:chMax val="1"/>
          <dgm:chPref val="1"/>
        </dgm:presLayoutVars>
      </dgm:prSet>
      <dgm:spPr/>
      <dgm:t>
        <a:bodyPr/>
        <a:lstStyle/>
        <a:p>
          <a:endParaRPr lang="en-US"/>
        </a:p>
      </dgm:t>
    </dgm:pt>
    <dgm:pt modelId="{EF9EA8D1-EBA5-4D54-8627-BDD16DE52188}" type="pres">
      <dgm:prSet presAssocID="{FA29DF3C-D6DC-4680-9C0F-1B4C874DC57C}" presName="sibTrans" presStyleCnt="0"/>
      <dgm:spPr/>
    </dgm:pt>
    <dgm:pt modelId="{4E447C98-8A7F-4A6B-8778-FB52689D50CA}" type="pres">
      <dgm:prSet presAssocID="{226BD27B-E7B4-4F7E-85F0-68AB9CE95E62}" presName="compNode" presStyleCnt="0"/>
      <dgm:spPr/>
    </dgm:pt>
    <dgm:pt modelId="{CBEF05C3-EB17-4070-ACB4-13BF7244DD0F}" type="pres">
      <dgm:prSet presAssocID="{226BD27B-E7B4-4F7E-85F0-68AB9CE95E6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F6400BA6-3EC7-4ADB-A4C1-B80FFC3424C5}" type="pres">
      <dgm:prSet presAssocID="{226BD27B-E7B4-4F7E-85F0-68AB9CE95E62}" presName="spaceRect" presStyleCnt="0"/>
      <dgm:spPr/>
    </dgm:pt>
    <dgm:pt modelId="{18A506C4-0FD3-4B8D-AE42-F1E6CD7381CB}" type="pres">
      <dgm:prSet presAssocID="{226BD27B-E7B4-4F7E-85F0-68AB9CE95E62}" presName="textRect" presStyleLbl="revTx" presStyleIdx="2" presStyleCnt="6">
        <dgm:presLayoutVars>
          <dgm:chMax val="1"/>
          <dgm:chPref val="1"/>
        </dgm:presLayoutVars>
      </dgm:prSet>
      <dgm:spPr/>
      <dgm:t>
        <a:bodyPr/>
        <a:lstStyle/>
        <a:p>
          <a:endParaRPr lang="en-US"/>
        </a:p>
      </dgm:t>
    </dgm:pt>
    <dgm:pt modelId="{089F7126-0EDB-4847-A051-9D3B67A2A3F7}" type="pres">
      <dgm:prSet presAssocID="{00502CCD-F3AD-4A0A-9314-9E7BAD435178}" presName="sibTrans" presStyleCnt="0"/>
      <dgm:spPr/>
    </dgm:pt>
    <dgm:pt modelId="{CFE9A0DD-D6E6-4CB0-9D92-915210343827}" type="pres">
      <dgm:prSet presAssocID="{08E24124-C838-45C1-8549-14426C54EC7F}" presName="compNode" presStyleCnt="0"/>
      <dgm:spPr/>
    </dgm:pt>
    <dgm:pt modelId="{65263B0F-4314-4834-9278-A16BEF099447}" type="pres">
      <dgm:prSet presAssocID="{08E24124-C838-45C1-8549-14426C54EC7F}" presName="iconRect" presStyleLbl="node1" presStyleIdx="3" presStyleCnt="6"/>
      <dgm:spPr>
        <a:blipFill rotWithShape="1">
          <a:blip xmlns:r="http://schemas.openxmlformats.org/officeDocument/2006/relationships" r:embed="rId7">
            <a:extLst>
              <a:ext uri="{96DAC541-7B7A-43D3-8B79-37D633B846F1}">
                <asvg:svgBlip xmlns=""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Medicine"/>
        </a:ext>
      </dgm:extLst>
    </dgm:pt>
    <dgm:pt modelId="{7FEF2C73-CB69-4384-9A93-D08930EBC996}" type="pres">
      <dgm:prSet presAssocID="{08E24124-C838-45C1-8549-14426C54EC7F}" presName="spaceRect" presStyleCnt="0"/>
      <dgm:spPr/>
    </dgm:pt>
    <dgm:pt modelId="{C832183B-39E7-4C49-8CF3-783C8C1AB95B}" type="pres">
      <dgm:prSet presAssocID="{08E24124-C838-45C1-8549-14426C54EC7F}" presName="textRect" presStyleLbl="revTx" presStyleIdx="3" presStyleCnt="6">
        <dgm:presLayoutVars>
          <dgm:chMax val="1"/>
          <dgm:chPref val="1"/>
        </dgm:presLayoutVars>
      </dgm:prSet>
      <dgm:spPr/>
      <dgm:t>
        <a:bodyPr/>
        <a:lstStyle/>
        <a:p>
          <a:endParaRPr lang="en-US"/>
        </a:p>
      </dgm:t>
    </dgm:pt>
    <dgm:pt modelId="{602390E2-4C28-4B32-8F19-42C27DCBE117}" type="pres">
      <dgm:prSet presAssocID="{8250F830-25B1-4C9B-AFAD-0554A0756028}" presName="sibTrans" presStyleCnt="0"/>
      <dgm:spPr/>
    </dgm:pt>
    <dgm:pt modelId="{42CFD6B2-8E33-4BCE-BB37-E7CA025FC84D}" type="pres">
      <dgm:prSet presAssocID="{A1546E6F-97F5-48EF-B12F-21E8D3866BD8}" presName="compNode" presStyleCnt="0"/>
      <dgm:spPr/>
    </dgm:pt>
    <dgm:pt modelId="{2EA0C723-82C1-4A7E-838F-62939631D1DA}" type="pres">
      <dgm:prSet presAssocID="{A1546E6F-97F5-48EF-B12F-21E8D3866BD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 mark"/>
        </a:ext>
      </dgm:extLst>
    </dgm:pt>
    <dgm:pt modelId="{B7EDB0AC-B98A-4CA5-841D-BD456BF824DE}" type="pres">
      <dgm:prSet presAssocID="{A1546E6F-97F5-48EF-B12F-21E8D3866BD8}" presName="spaceRect" presStyleCnt="0"/>
      <dgm:spPr/>
    </dgm:pt>
    <dgm:pt modelId="{DD104946-69B8-48DC-9E32-6C1F6901B734}" type="pres">
      <dgm:prSet presAssocID="{A1546E6F-97F5-48EF-B12F-21E8D3866BD8}" presName="textRect" presStyleLbl="revTx" presStyleIdx="4" presStyleCnt="6">
        <dgm:presLayoutVars>
          <dgm:chMax val="1"/>
          <dgm:chPref val="1"/>
        </dgm:presLayoutVars>
      </dgm:prSet>
      <dgm:spPr/>
      <dgm:t>
        <a:bodyPr/>
        <a:lstStyle/>
        <a:p>
          <a:endParaRPr lang="en-US"/>
        </a:p>
      </dgm:t>
    </dgm:pt>
    <dgm:pt modelId="{0887170E-302D-4116-AA7B-264016422941}" type="pres">
      <dgm:prSet presAssocID="{488AA45E-4799-402E-9292-4D61EB00EAF1}" presName="sibTrans" presStyleCnt="0"/>
      <dgm:spPr/>
    </dgm:pt>
    <dgm:pt modelId="{E0FF2D04-8CDD-46C2-A1EF-31B598C8BF62}" type="pres">
      <dgm:prSet presAssocID="{357E97EC-5C3D-4958-98AD-BB7DA876F25F}" presName="compNode" presStyleCnt="0"/>
      <dgm:spPr/>
    </dgm:pt>
    <dgm:pt modelId="{C9C45C33-A450-438D-B858-79750FE7664C}" type="pres">
      <dgm:prSet presAssocID="{357E97EC-5C3D-4958-98AD-BB7DA876F25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CC290488-EED3-4332-AAB9-307B424BF61E}" type="pres">
      <dgm:prSet presAssocID="{357E97EC-5C3D-4958-98AD-BB7DA876F25F}" presName="spaceRect" presStyleCnt="0"/>
      <dgm:spPr/>
    </dgm:pt>
    <dgm:pt modelId="{5657F6FE-B376-4AA8-AC5A-474E425D1668}" type="pres">
      <dgm:prSet presAssocID="{357E97EC-5C3D-4958-98AD-BB7DA876F25F}" presName="textRect" presStyleLbl="revTx" presStyleIdx="5" presStyleCnt="6">
        <dgm:presLayoutVars>
          <dgm:chMax val="1"/>
          <dgm:chPref val="1"/>
        </dgm:presLayoutVars>
      </dgm:prSet>
      <dgm:spPr/>
      <dgm:t>
        <a:bodyPr/>
        <a:lstStyle/>
        <a:p>
          <a:endParaRPr lang="en-US"/>
        </a:p>
      </dgm:t>
    </dgm:pt>
  </dgm:ptLst>
  <dgm:cxnLst>
    <dgm:cxn modelId="{34B42D2E-B878-4B8A-A315-3B429C4D5E5B}" type="presOf" srcId="{C4E0BEDB-C6B8-44AE-9FB0-5CF412A20E43}" destId="{437D580C-F082-446C-8FFC-0D8B4C478444}" srcOrd="0" destOrd="0" presId="urn:microsoft.com/office/officeart/2018/2/layout/IconLabelList"/>
    <dgm:cxn modelId="{688BAB99-E652-4896-8C4B-D64CC2735142}" srcId="{DCB7AAA7-5B1F-4535-87BF-BEC5B3665DDC}" destId="{226BD27B-E7B4-4F7E-85F0-68AB9CE95E62}" srcOrd="2" destOrd="0" parTransId="{72EBCB0A-5FC9-41BD-B11C-B149DE0AF2DA}" sibTransId="{00502CCD-F3AD-4A0A-9314-9E7BAD435178}"/>
    <dgm:cxn modelId="{E8C06E71-4893-4AA0-AFF7-62BAFDF23F1D}" type="presOf" srcId="{A1546E6F-97F5-48EF-B12F-21E8D3866BD8}" destId="{DD104946-69B8-48DC-9E32-6C1F6901B734}" srcOrd="0" destOrd="0" presId="urn:microsoft.com/office/officeart/2018/2/layout/IconLabelList"/>
    <dgm:cxn modelId="{535A525A-4425-4247-9C19-78C8C4E42520}" type="presOf" srcId="{08E24124-C838-45C1-8549-14426C54EC7F}" destId="{C832183B-39E7-4C49-8CF3-783C8C1AB95B}" srcOrd="0" destOrd="0" presId="urn:microsoft.com/office/officeart/2018/2/layout/IconLabelList"/>
    <dgm:cxn modelId="{20B2A5C2-C19C-4DA4-8501-6B921DFA7ABD}" srcId="{DCB7AAA7-5B1F-4535-87BF-BEC5B3665DDC}" destId="{357E97EC-5C3D-4958-98AD-BB7DA876F25F}" srcOrd="5" destOrd="0" parTransId="{B710EB57-9E4D-41DB-80A6-101E5F345AE9}" sibTransId="{5F4A4818-44DD-42AC-AA9D-E73136646698}"/>
    <dgm:cxn modelId="{3890D135-4109-4172-9ADC-17884DDF436F}" type="presOf" srcId="{357E97EC-5C3D-4958-98AD-BB7DA876F25F}" destId="{5657F6FE-B376-4AA8-AC5A-474E425D1668}" srcOrd="0" destOrd="0" presId="urn:microsoft.com/office/officeart/2018/2/layout/IconLabelList"/>
    <dgm:cxn modelId="{09942EF0-3272-41DA-BBC0-1C2D07FCEC40}" type="presOf" srcId="{9F9057D1-1E4B-4241-A836-16FC3FD20235}" destId="{E152F012-70B4-4478-9822-047193DCF29A}" srcOrd="0" destOrd="0" presId="urn:microsoft.com/office/officeart/2018/2/layout/IconLabelList"/>
    <dgm:cxn modelId="{15F3E064-8E09-40A6-A685-C2CFECD41B37}" srcId="{DCB7AAA7-5B1F-4535-87BF-BEC5B3665DDC}" destId="{C4E0BEDB-C6B8-44AE-9FB0-5CF412A20E43}" srcOrd="0" destOrd="0" parTransId="{83D1C337-0EBD-4E1D-95FC-D3ABC4D92826}" sibTransId="{0409A17A-D458-4B34-8006-706DBB151175}"/>
    <dgm:cxn modelId="{51C45E24-2A5F-4243-BBD6-565E1C7C1B16}" srcId="{DCB7AAA7-5B1F-4535-87BF-BEC5B3665DDC}" destId="{A1546E6F-97F5-48EF-B12F-21E8D3866BD8}" srcOrd="4" destOrd="0" parTransId="{96912C11-F3C6-4F9C-9852-DEE5C297B013}" sibTransId="{488AA45E-4799-402E-9292-4D61EB00EAF1}"/>
    <dgm:cxn modelId="{627509EB-1F2A-439A-8607-E94CF304A322}" type="presOf" srcId="{DCB7AAA7-5B1F-4535-87BF-BEC5B3665DDC}" destId="{C6F7A7D7-C538-465B-AAA7-6EDBFAAA012D}" srcOrd="0" destOrd="0" presId="urn:microsoft.com/office/officeart/2018/2/layout/IconLabelList"/>
    <dgm:cxn modelId="{51E9F619-AA32-437F-9EBE-AD8B828C6281}" type="presOf" srcId="{226BD27B-E7B4-4F7E-85F0-68AB9CE95E62}" destId="{18A506C4-0FD3-4B8D-AE42-F1E6CD7381CB}" srcOrd="0" destOrd="0" presId="urn:microsoft.com/office/officeart/2018/2/layout/IconLabelList"/>
    <dgm:cxn modelId="{91F89B80-C5B6-4845-BE76-D974E96BB1D4}" srcId="{DCB7AAA7-5B1F-4535-87BF-BEC5B3665DDC}" destId="{08E24124-C838-45C1-8549-14426C54EC7F}" srcOrd="3" destOrd="0" parTransId="{1A9DA414-0F1D-4D76-AF37-85FE6AD52D2F}" sibTransId="{8250F830-25B1-4C9B-AFAD-0554A0756028}"/>
    <dgm:cxn modelId="{8EDCF306-A173-4448-8BCE-EE1C176F8BE7}" srcId="{DCB7AAA7-5B1F-4535-87BF-BEC5B3665DDC}" destId="{9F9057D1-1E4B-4241-A836-16FC3FD20235}" srcOrd="1" destOrd="0" parTransId="{690D0D0D-68CF-4691-8AE0-90C75476B779}" sibTransId="{FA29DF3C-D6DC-4680-9C0F-1B4C874DC57C}"/>
    <dgm:cxn modelId="{82A16309-3629-4C58-A5E5-AE2BA62276BB}" type="presParOf" srcId="{C6F7A7D7-C538-465B-AAA7-6EDBFAAA012D}" destId="{91E340C7-B3E5-416A-891D-83FC964598F0}" srcOrd="0" destOrd="0" presId="urn:microsoft.com/office/officeart/2018/2/layout/IconLabelList"/>
    <dgm:cxn modelId="{CC798D75-8014-4B2F-A002-4644FDE9C871}" type="presParOf" srcId="{91E340C7-B3E5-416A-891D-83FC964598F0}" destId="{1D6176D2-4754-428C-96F0-0A6C3149A1BF}" srcOrd="0" destOrd="0" presId="urn:microsoft.com/office/officeart/2018/2/layout/IconLabelList"/>
    <dgm:cxn modelId="{F99E4E7A-5528-401A-A309-BB97C5FEDFA5}" type="presParOf" srcId="{91E340C7-B3E5-416A-891D-83FC964598F0}" destId="{4D896E1C-8B04-4C02-9A5F-2267AA307758}" srcOrd="1" destOrd="0" presId="urn:microsoft.com/office/officeart/2018/2/layout/IconLabelList"/>
    <dgm:cxn modelId="{3C5E5BB9-432B-4412-AAAB-7E785B538820}" type="presParOf" srcId="{91E340C7-B3E5-416A-891D-83FC964598F0}" destId="{437D580C-F082-446C-8FFC-0D8B4C478444}" srcOrd="2" destOrd="0" presId="urn:microsoft.com/office/officeart/2018/2/layout/IconLabelList"/>
    <dgm:cxn modelId="{70A24A42-43C8-414E-8C5B-6ECDA7C95CCC}" type="presParOf" srcId="{C6F7A7D7-C538-465B-AAA7-6EDBFAAA012D}" destId="{015A7E1C-8044-4959-AAD7-0CC92F21A1EB}" srcOrd="1" destOrd="0" presId="urn:microsoft.com/office/officeart/2018/2/layout/IconLabelList"/>
    <dgm:cxn modelId="{0F8AE776-16B0-47B8-8904-F253E5AFEAEA}" type="presParOf" srcId="{C6F7A7D7-C538-465B-AAA7-6EDBFAAA012D}" destId="{BD9CE342-ED59-4608-B5E7-4A3C28BC8A39}" srcOrd="2" destOrd="0" presId="urn:microsoft.com/office/officeart/2018/2/layout/IconLabelList"/>
    <dgm:cxn modelId="{FD26EF8C-B8E8-494C-B56D-59AD21307062}" type="presParOf" srcId="{BD9CE342-ED59-4608-B5E7-4A3C28BC8A39}" destId="{C2B99852-E3F0-4FC5-8940-45AF054BDE70}" srcOrd="0" destOrd="0" presId="urn:microsoft.com/office/officeart/2018/2/layout/IconLabelList"/>
    <dgm:cxn modelId="{F6E8A8FB-2351-4C72-A602-FD611E653932}" type="presParOf" srcId="{BD9CE342-ED59-4608-B5E7-4A3C28BC8A39}" destId="{1FD64467-F038-491A-BE72-13B4B8436A65}" srcOrd="1" destOrd="0" presId="urn:microsoft.com/office/officeart/2018/2/layout/IconLabelList"/>
    <dgm:cxn modelId="{6217EE78-B715-435B-AFDD-8945203CDE11}" type="presParOf" srcId="{BD9CE342-ED59-4608-B5E7-4A3C28BC8A39}" destId="{E152F012-70B4-4478-9822-047193DCF29A}" srcOrd="2" destOrd="0" presId="urn:microsoft.com/office/officeart/2018/2/layout/IconLabelList"/>
    <dgm:cxn modelId="{E2BD98C8-C37E-4C29-91AD-DE1513E47860}" type="presParOf" srcId="{C6F7A7D7-C538-465B-AAA7-6EDBFAAA012D}" destId="{EF9EA8D1-EBA5-4D54-8627-BDD16DE52188}" srcOrd="3" destOrd="0" presId="urn:microsoft.com/office/officeart/2018/2/layout/IconLabelList"/>
    <dgm:cxn modelId="{3E89FB7E-7D9D-4790-BE5A-19F9F45B0216}" type="presParOf" srcId="{C6F7A7D7-C538-465B-AAA7-6EDBFAAA012D}" destId="{4E447C98-8A7F-4A6B-8778-FB52689D50CA}" srcOrd="4" destOrd="0" presId="urn:microsoft.com/office/officeart/2018/2/layout/IconLabelList"/>
    <dgm:cxn modelId="{201273FB-02E3-4865-8BDE-38F94319E065}" type="presParOf" srcId="{4E447C98-8A7F-4A6B-8778-FB52689D50CA}" destId="{CBEF05C3-EB17-4070-ACB4-13BF7244DD0F}" srcOrd="0" destOrd="0" presId="urn:microsoft.com/office/officeart/2018/2/layout/IconLabelList"/>
    <dgm:cxn modelId="{49BEEDC7-1DFA-403C-9113-A8123F512EAC}" type="presParOf" srcId="{4E447C98-8A7F-4A6B-8778-FB52689D50CA}" destId="{F6400BA6-3EC7-4ADB-A4C1-B80FFC3424C5}" srcOrd="1" destOrd="0" presId="urn:microsoft.com/office/officeart/2018/2/layout/IconLabelList"/>
    <dgm:cxn modelId="{5B0ED7A2-0610-4B39-88F3-7F8FDEB9A79E}" type="presParOf" srcId="{4E447C98-8A7F-4A6B-8778-FB52689D50CA}" destId="{18A506C4-0FD3-4B8D-AE42-F1E6CD7381CB}" srcOrd="2" destOrd="0" presId="urn:microsoft.com/office/officeart/2018/2/layout/IconLabelList"/>
    <dgm:cxn modelId="{9EBAECEC-E267-45D7-BF5C-C542A624FBD2}" type="presParOf" srcId="{C6F7A7D7-C538-465B-AAA7-6EDBFAAA012D}" destId="{089F7126-0EDB-4847-A051-9D3B67A2A3F7}" srcOrd="5" destOrd="0" presId="urn:microsoft.com/office/officeart/2018/2/layout/IconLabelList"/>
    <dgm:cxn modelId="{3ABE0E25-2A01-4094-8FFF-6405F9E964DB}" type="presParOf" srcId="{C6F7A7D7-C538-465B-AAA7-6EDBFAAA012D}" destId="{CFE9A0DD-D6E6-4CB0-9D92-915210343827}" srcOrd="6" destOrd="0" presId="urn:microsoft.com/office/officeart/2018/2/layout/IconLabelList"/>
    <dgm:cxn modelId="{F8E98DC7-3B86-4EA9-9C0A-DF4CC2A4150A}" type="presParOf" srcId="{CFE9A0DD-D6E6-4CB0-9D92-915210343827}" destId="{65263B0F-4314-4834-9278-A16BEF099447}" srcOrd="0" destOrd="0" presId="urn:microsoft.com/office/officeart/2018/2/layout/IconLabelList"/>
    <dgm:cxn modelId="{02CF8970-4903-485B-86F0-C02DD814436E}" type="presParOf" srcId="{CFE9A0DD-D6E6-4CB0-9D92-915210343827}" destId="{7FEF2C73-CB69-4384-9A93-D08930EBC996}" srcOrd="1" destOrd="0" presId="urn:microsoft.com/office/officeart/2018/2/layout/IconLabelList"/>
    <dgm:cxn modelId="{AFE39B17-B304-4BC4-AEE9-E3F520B0366A}" type="presParOf" srcId="{CFE9A0DD-D6E6-4CB0-9D92-915210343827}" destId="{C832183B-39E7-4C49-8CF3-783C8C1AB95B}" srcOrd="2" destOrd="0" presId="urn:microsoft.com/office/officeart/2018/2/layout/IconLabelList"/>
    <dgm:cxn modelId="{3DA1409B-7EC0-4FA0-918A-D5616006F33E}" type="presParOf" srcId="{C6F7A7D7-C538-465B-AAA7-6EDBFAAA012D}" destId="{602390E2-4C28-4B32-8F19-42C27DCBE117}" srcOrd="7" destOrd="0" presId="urn:microsoft.com/office/officeart/2018/2/layout/IconLabelList"/>
    <dgm:cxn modelId="{E5351DDD-0E68-41FD-8233-CF7F947CD46E}" type="presParOf" srcId="{C6F7A7D7-C538-465B-AAA7-6EDBFAAA012D}" destId="{42CFD6B2-8E33-4BCE-BB37-E7CA025FC84D}" srcOrd="8" destOrd="0" presId="urn:microsoft.com/office/officeart/2018/2/layout/IconLabelList"/>
    <dgm:cxn modelId="{9776C912-D3A9-44E8-B3D6-89539938D046}" type="presParOf" srcId="{42CFD6B2-8E33-4BCE-BB37-E7CA025FC84D}" destId="{2EA0C723-82C1-4A7E-838F-62939631D1DA}" srcOrd="0" destOrd="0" presId="urn:microsoft.com/office/officeart/2018/2/layout/IconLabelList"/>
    <dgm:cxn modelId="{B83F89C6-36E6-47EB-BD42-FD1F8377E635}" type="presParOf" srcId="{42CFD6B2-8E33-4BCE-BB37-E7CA025FC84D}" destId="{B7EDB0AC-B98A-4CA5-841D-BD456BF824DE}" srcOrd="1" destOrd="0" presId="urn:microsoft.com/office/officeart/2018/2/layout/IconLabelList"/>
    <dgm:cxn modelId="{78DF574D-DBE4-4496-B062-1123E6CFF3E1}" type="presParOf" srcId="{42CFD6B2-8E33-4BCE-BB37-E7CA025FC84D}" destId="{DD104946-69B8-48DC-9E32-6C1F6901B734}" srcOrd="2" destOrd="0" presId="urn:microsoft.com/office/officeart/2018/2/layout/IconLabelList"/>
    <dgm:cxn modelId="{59B18AE8-5B7B-4A25-914F-2C26A78A5C6E}" type="presParOf" srcId="{C6F7A7D7-C538-465B-AAA7-6EDBFAAA012D}" destId="{0887170E-302D-4116-AA7B-264016422941}" srcOrd="9" destOrd="0" presId="urn:microsoft.com/office/officeart/2018/2/layout/IconLabelList"/>
    <dgm:cxn modelId="{A1DDCDC4-516D-4984-9FD7-E28A48C8EA37}" type="presParOf" srcId="{C6F7A7D7-C538-465B-AAA7-6EDBFAAA012D}" destId="{E0FF2D04-8CDD-46C2-A1EF-31B598C8BF62}" srcOrd="10" destOrd="0" presId="urn:microsoft.com/office/officeart/2018/2/layout/IconLabelList"/>
    <dgm:cxn modelId="{957DC2DF-72AB-4B57-869C-A28D76814BC7}" type="presParOf" srcId="{E0FF2D04-8CDD-46C2-A1EF-31B598C8BF62}" destId="{C9C45C33-A450-438D-B858-79750FE7664C}" srcOrd="0" destOrd="0" presId="urn:microsoft.com/office/officeart/2018/2/layout/IconLabelList"/>
    <dgm:cxn modelId="{67B38342-4EB7-4EFE-8211-DAD64E5B16BE}" type="presParOf" srcId="{E0FF2D04-8CDD-46C2-A1EF-31B598C8BF62}" destId="{CC290488-EED3-4332-AAB9-307B424BF61E}" srcOrd="1" destOrd="0" presId="urn:microsoft.com/office/officeart/2018/2/layout/IconLabelList"/>
    <dgm:cxn modelId="{60832684-3904-4CB5-A428-CEC6F8029009}" type="presParOf" srcId="{E0FF2D04-8CDD-46C2-A1EF-31B598C8BF62}" destId="{5657F6FE-B376-4AA8-AC5A-474E425D1668}"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A1C9D7-BD01-DA41-B8CB-9DFB559DF466}" type="doc">
      <dgm:prSet loTypeId="urn:microsoft.com/office/officeart/2005/8/layout/list1" loCatId="" qsTypeId="urn:microsoft.com/office/officeart/2005/8/quickstyle/simple3" qsCatId="simple" csTypeId="urn:microsoft.com/office/officeart/2005/8/colors/accent1_2" csCatId="accent1" phldr="1"/>
      <dgm:spPr/>
      <dgm:t>
        <a:bodyPr/>
        <a:lstStyle/>
        <a:p>
          <a:endParaRPr lang="en-US"/>
        </a:p>
      </dgm:t>
    </dgm:pt>
    <dgm:pt modelId="{45C22893-86F5-9546-9CBC-1B5696D313C0}">
      <dgm:prSet phldrT="[Text]" custT="1"/>
      <dgm:spPr/>
      <dgm:t>
        <a:bodyPr/>
        <a:lstStyle/>
        <a:p>
          <a:r>
            <a:rPr lang="en-US" sz="1600"/>
            <a:t>Encourage client to focus on one step at a time</a:t>
          </a:r>
          <a:endParaRPr lang="en-US" sz="1600" dirty="0"/>
        </a:p>
      </dgm:t>
    </dgm:pt>
    <dgm:pt modelId="{D71C43FA-EA61-DD45-BC0E-1829FFE72982}" type="parTrans" cxnId="{0B198F1F-FB63-6445-B6F2-FA94A4F10748}">
      <dgm:prSet/>
      <dgm:spPr/>
      <dgm:t>
        <a:bodyPr/>
        <a:lstStyle/>
        <a:p>
          <a:endParaRPr lang="en-US"/>
        </a:p>
      </dgm:t>
    </dgm:pt>
    <dgm:pt modelId="{CBF90279-7294-5A4E-AA73-560BAE472361}" type="sibTrans" cxnId="{0B198F1F-FB63-6445-B6F2-FA94A4F10748}">
      <dgm:prSet/>
      <dgm:spPr/>
      <dgm:t>
        <a:bodyPr/>
        <a:lstStyle/>
        <a:p>
          <a:endParaRPr lang="en-US"/>
        </a:p>
      </dgm:t>
    </dgm:pt>
    <dgm:pt modelId="{587A993A-1994-CF47-BAD7-018DF8DEB729}">
      <dgm:prSet custT="1"/>
      <dgm:spPr/>
      <dgm:t>
        <a:bodyPr/>
        <a:lstStyle/>
        <a:p>
          <a:r>
            <a:rPr lang="en-US" sz="1600"/>
            <a:t>Ask client to repeat instructions to ensure comprehension</a:t>
          </a:r>
          <a:endParaRPr lang="en-US" sz="1600" dirty="0"/>
        </a:p>
      </dgm:t>
    </dgm:pt>
    <dgm:pt modelId="{1E914035-89FA-6A40-909F-C351D1462758}" type="parTrans" cxnId="{0CB8900E-3236-954A-BA1B-5BF80357227F}">
      <dgm:prSet/>
      <dgm:spPr/>
      <dgm:t>
        <a:bodyPr/>
        <a:lstStyle/>
        <a:p>
          <a:endParaRPr lang="en-US"/>
        </a:p>
      </dgm:t>
    </dgm:pt>
    <dgm:pt modelId="{0018BA74-B7F5-6D44-BF21-8920CBE1C4C6}" type="sibTrans" cxnId="{0CB8900E-3236-954A-BA1B-5BF80357227F}">
      <dgm:prSet/>
      <dgm:spPr/>
      <dgm:t>
        <a:bodyPr/>
        <a:lstStyle/>
        <a:p>
          <a:endParaRPr lang="en-US"/>
        </a:p>
      </dgm:t>
    </dgm:pt>
    <dgm:pt modelId="{15F51079-3939-F941-AA17-8A0830A185E8}">
      <dgm:prSet custT="1"/>
      <dgm:spPr/>
      <dgm:t>
        <a:bodyPr/>
        <a:lstStyle/>
        <a:p>
          <a:r>
            <a:rPr lang="en-US" sz="1600"/>
            <a:t>Use underlining and highlighting for significant parts of directions. Checklists &amp; calendars can help organize.</a:t>
          </a:r>
          <a:endParaRPr lang="en-US" sz="1600" dirty="0"/>
        </a:p>
      </dgm:t>
    </dgm:pt>
    <dgm:pt modelId="{81C5BA68-F907-A947-B64C-B285A8B09CAF}" type="parTrans" cxnId="{C16A9B7E-8D7B-B348-BD3E-D99CCBE429F5}">
      <dgm:prSet/>
      <dgm:spPr/>
      <dgm:t>
        <a:bodyPr/>
        <a:lstStyle/>
        <a:p>
          <a:endParaRPr lang="en-US"/>
        </a:p>
      </dgm:t>
    </dgm:pt>
    <dgm:pt modelId="{59347E77-AD69-D041-9D08-81C5EABEB0E5}" type="sibTrans" cxnId="{C16A9B7E-8D7B-B348-BD3E-D99CCBE429F5}">
      <dgm:prSet/>
      <dgm:spPr/>
      <dgm:t>
        <a:bodyPr/>
        <a:lstStyle/>
        <a:p>
          <a:endParaRPr lang="en-US"/>
        </a:p>
      </dgm:t>
    </dgm:pt>
    <dgm:pt modelId="{0CB3FE36-38BC-C649-A8C4-5EDCF58231CF}">
      <dgm:prSet custT="1"/>
      <dgm:spPr/>
      <dgm:t>
        <a:bodyPr/>
        <a:lstStyle/>
        <a:p>
          <a:r>
            <a:rPr lang="en-US" sz="1600"/>
            <a:t>Break complex directions into simple steps and assign action items</a:t>
          </a:r>
          <a:endParaRPr lang="en-US" sz="1600" dirty="0"/>
        </a:p>
      </dgm:t>
    </dgm:pt>
    <dgm:pt modelId="{34AA83CF-253E-264C-A9F1-03B44A75CEFB}" type="parTrans" cxnId="{F68FBE15-1596-0B4F-9045-6734F79E2361}">
      <dgm:prSet/>
      <dgm:spPr/>
      <dgm:t>
        <a:bodyPr/>
        <a:lstStyle/>
        <a:p>
          <a:endParaRPr lang="en-US"/>
        </a:p>
      </dgm:t>
    </dgm:pt>
    <dgm:pt modelId="{44ADAA45-16E7-5D4F-969D-2830811E21C3}" type="sibTrans" cxnId="{F68FBE15-1596-0B4F-9045-6734F79E2361}">
      <dgm:prSet/>
      <dgm:spPr/>
      <dgm:t>
        <a:bodyPr/>
        <a:lstStyle/>
        <a:p>
          <a:endParaRPr lang="en-US"/>
        </a:p>
      </dgm:t>
    </dgm:pt>
    <dgm:pt modelId="{5E06797E-3DCE-9949-A89E-F0DC8933329E}">
      <dgm:prSet custT="1"/>
      <dgm:spPr/>
      <dgm:t>
        <a:bodyPr/>
        <a:lstStyle/>
        <a:p>
          <a:r>
            <a:rPr lang="en-US" sz="1600"/>
            <a:t>Utilize color-coding</a:t>
          </a:r>
          <a:endParaRPr lang="en-US" sz="1600" dirty="0"/>
        </a:p>
      </dgm:t>
    </dgm:pt>
    <dgm:pt modelId="{138BA963-7713-B747-AC0E-9E15B0E5A724}" type="parTrans" cxnId="{D753F234-205B-D941-AE81-40F2A02CA3BE}">
      <dgm:prSet/>
      <dgm:spPr/>
      <dgm:t>
        <a:bodyPr/>
        <a:lstStyle/>
        <a:p>
          <a:endParaRPr lang="en-US"/>
        </a:p>
      </dgm:t>
    </dgm:pt>
    <dgm:pt modelId="{F29CD1AA-4996-C34C-88CA-336A935362E0}" type="sibTrans" cxnId="{D753F234-205B-D941-AE81-40F2A02CA3BE}">
      <dgm:prSet/>
      <dgm:spPr/>
      <dgm:t>
        <a:bodyPr/>
        <a:lstStyle/>
        <a:p>
          <a:endParaRPr lang="en-US"/>
        </a:p>
      </dgm:t>
    </dgm:pt>
    <dgm:pt modelId="{091D4A9E-12F5-C845-B414-CDB67FB3609A}">
      <dgm:prSet custT="1"/>
      <dgm:spPr/>
      <dgm:t>
        <a:bodyPr/>
        <a:lstStyle/>
        <a:p>
          <a:r>
            <a:rPr lang="en-US" sz="1600"/>
            <a:t>Help the person get started</a:t>
          </a:r>
          <a:endParaRPr lang="en-US" sz="1600" dirty="0"/>
        </a:p>
      </dgm:t>
    </dgm:pt>
    <dgm:pt modelId="{B3F18C56-EFC1-E441-A6F5-25A90661D606}" type="parTrans" cxnId="{C53191F9-D615-0D47-A95B-B609EA79699C}">
      <dgm:prSet/>
      <dgm:spPr/>
      <dgm:t>
        <a:bodyPr/>
        <a:lstStyle/>
        <a:p>
          <a:endParaRPr lang="en-US"/>
        </a:p>
      </dgm:t>
    </dgm:pt>
    <dgm:pt modelId="{5E7C30D9-D4DB-3C4C-AAD1-070F1976EB96}" type="sibTrans" cxnId="{C53191F9-D615-0D47-A95B-B609EA79699C}">
      <dgm:prSet/>
      <dgm:spPr/>
      <dgm:t>
        <a:bodyPr/>
        <a:lstStyle/>
        <a:p>
          <a:endParaRPr lang="en-US"/>
        </a:p>
      </dgm:t>
    </dgm:pt>
    <dgm:pt modelId="{CE74FA74-CDF3-CF42-A303-D9EB3A352DFF}">
      <dgm:prSet custT="1"/>
      <dgm:spPr/>
      <dgm:t>
        <a:bodyPr/>
        <a:lstStyle/>
        <a:p>
          <a:r>
            <a:rPr lang="en-US" sz="1600"/>
            <a:t>Repeat instructions or interventions multiple times in different ways</a:t>
          </a:r>
          <a:endParaRPr lang="en-US" sz="1600" dirty="0"/>
        </a:p>
      </dgm:t>
    </dgm:pt>
    <dgm:pt modelId="{151381ED-B903-C546-9D54-C584CEDD8673}" type="parTrans" cxnId="{F5FCDD7A-520A-7A43-95F9-12191B9515A1}">
      <dgm:prSet/>
      <dgm:spPr/>
      <dgm:t>
        <a:bodyPr/>
        <a:lstStyle/>
        <a:p>
          <a:endParaRPr lang="en-US"/>
        </a:p>
      </dgm:t>
    </dgm:pt>
    <dgm:pt modelId="{0C07EC89-C7F1-6849-8D73-3B675DB432EC}" type="sibTrans" cxnId="{F5FCDD7A-520A-7A43-95F9-12191B9515A1}">
      <dgm:prSet/>
      <dgm:spPr/>
      <dgm:t>
        <a:bodyPr/>
        <a:lstStyle/>
        <a:p>
          <a:endParaRPr lang="en-US"/>
        </a:p>
      </dgm:t>
    </dgm:pt>
    <dgm:pt modelId="{AA8C9473-5F3F-C049-9B15-C04211DA6C6B}" type="pres">
      <dgm:prSet presAssocID="{A6A1C9D7-BD01-DA41-B8CB-9DFB559DF466}" presName="linear" presStyleCnt="0">
        <dgm:presLayoutVars>
          <dgm:dir/>
          <dgm:animLvl val="lvl"/>
          <dgm:resizeHandles val="exact"/>
        </dgm:presLayoutVars>
      </dgm:prSet>
      <dgm:spPr/>
      <dgm:t>
        <a:bodyPr/>
        <a:lstStyle/>
        <a:p>
          <a:endParaRPr lang="en-US"/>
        </a:p>
      </dgm:t>
    </dgm:pt>
    <dgm:pt modelId="{915CF235-7181-4340-95C0-EABAEA473BE9}" type="pres">
      <dgm:prSet presAssocID="{45C22893-86F5-9546-9CBC-1B5696D313C0}" presName="parentLin" presStyleCnt="0"/>
      <dgm:spPr/>
    </dgm:pt>
    <dgm:pt modelId="{F57DB0CD-5C93-E04B-9994-135AB337A2C4}" type="pres">
      <dgm:prSet presAssocID="{45C22893-86F5-9546-9CBC-1B5696D313C0}" presName="parentLeftMargin" presStyleLbl="node1" presStyleIdx="0" presStyleCnt="7"/>
      <dgm:spPr/>
      <dgm:t>
        <a:bodyPr/>
        <a:lstStyle/>
        <a:p>
          <a:endParaRPr lang="en-US"/>
        </a:p>
      </dgm:t>
    </dgm:pt>
    <dgm:pt modelId="{E62B99C3-84C3-3341-9346-AD6AA2244033}" type="pres">
      <dgm:prSet presAssocID="{45C22893-86F5-9546-9CBC-1B5696D313C0}" presName="parentText" presStyleLbl="node1" presStyleIdx="0" presStyleCnt="7">
        <dgm:presLayoutVars>
          <dgm:chMax val="0"/>
          <dgm:bulletEnabled val="1"/>
        </dgm:presLayoutVars>
      </dgm:prSet>
      <dgm:spPr/>
      <dgm:t>
        <a:bodyPr/>
        <a:lstStyle/>
        <a:p>
          <a:endParaRPr lang="en-US"/>
        </a:p>
      </dgm:t>
    </dgm:pt>
    <dgm:pt modelId="{C8AAEDF7-E4FF-0B43-A3F7-24E29AF75458}" type="pres">
      <dgm:prSet presAssocID="{45C22893-86F5-9546-9CBC-1B5696D313C0}" presName="negativeSpace" presStyleCnt="0"/>
      <dgm:spPr/>
    </dgm:pt>
    <dgm:pt modelId="{B664F70A-FA6E-FF46-A11F-3526DE1E377A}" type="pres">
      <dgm:prSet presAssocID="{45C22893-86F5-9546-9CBC-1B5696D313C0}" presName="childText" presStyleLbl="conFgAcc1" presStyleIdx="0" presStyleCnt="7">
        <dgm:presLayoutVars>
          <dgm:bulletEnabled val="1"/>
        </dgm:presLayoutVars>
      </dgm:prSet>
      <dgm:spPr/>
    </dgm:pt>
    <dgm:pt modelId="{EB571690-108C-7A46-A853-A4E7CE7209B4}" type="pres">
      <dgm:prSet presAssocID="{CBF90279-7294-5A4E-AA73-560BAE472361}" presName="spaceBetweenRectangles" presStyleCnt="0"/>
      <dgm:spPr/>
    </dgm:pt>
    <dgm:pt modelId="{F86268A1-3A2D-324D-93EA-594BDF70B408}" type="pres">
      <dgm:prSet presAssocID="{587A993A-1994-CF47-BAD7-018DF8DEB729}" presName="parentLin" presStyleCnt="0"/>
      <dgm:spPr/>
    </dgm:pt>
    <dgm:pt modelId="{779E6258-9702-794C-BE3E-35F246535C89}" type="pres">
      <dgm:prSet presAssocID="{587A993A-1994-CF47-BAD7-018DF8DEB729}" presName="parentLeftMargin" presStyleLbl="node1" presStyleIdx="0" presStyleCnt="7"/>
      <dgm:spPr/>
      <dgm:t>
        <a:bodyPr/>
        <a:lstStyle/>
        <a:p>
          <a:endParaRPr lang="en-US"/>
        </a:p>
      </dgm:t>
    </dgm:pt>
    <dgm:pt modelId="{96B9EE25-EF05-774C-B004-8959CC657F7B}" type="pres">
      <dgm:prSet presAssocID="{587A993A-1994-CF47-BAD7-018DF8DEB729}" presName="parentText" presStyleLbl="node1" presStyleIdx="1" presStyleCnt="7">
        <dgm:presLayoutVars>
          <dgm:chMax val="0"/>
          <dgm:bulletEnabled val="1"/>
        </dgm:presLayoutVars>
      </dgm:prSet>
      <dgm:spPr/>
      <dgm:t>
        <a:bodyPr/>
        <a:lstStyle/>
        <a:p>
          <a:endParaRPr lang="en-US"/>
        </a:p>
      </dgm:t>
    </dgm:pt>
    <dgm:pt modelId="{48EEB140-D20E-FE41-A1F5-07BAF5CE2CCB}" type="pres">
      <dgm:prSet presAssocID="{587A993A-1994-CF47-BAD7-018DF8DEB729}" presName="negativeSpace" presStyleCnt="0"/>
      <dgm:spPr/>
    </dgm:pt>
    <dgm:pt modelId="{1B5250A5-2F4F-1444-BBF8-E7584DB54269}" type="pres">
      <dgm:prSet presAssocID="{587A993A-1994-CF47-BAD7-018DF8DEB729}" presName="childText" presStyleLbl="conFgAcc1" presStyleIdx="1" presStyleCnt="7">
        <dgm:presLayoutVars>
          <dgm:bulletEnabled val="1"/>
        </dgm:presLayoutVars>
      </dgm:prSet>
      <dgm:spPr/>
    </dgm:pt>
    <dgm:pt modelId="{00D162A8-87AD-3B49-9A9A-F568139C8543}" type="pres">
      <dgm:prSet presAssocID="{0018BA74-B7F5-6D44-BF21-8920CBE1C4C6}" presName="spaceBetweenRectangles" presStyleCnt="0"/>
      <dgm:spPr/>
    </dgm:pt>
    <dgm:pt modelId="{9B72C786-51A5-C147-A5E1-E13557010A1F}" type="pres">
      <dgm:prSet presAssocID="{15F51079-3939-F941-AA17-8A0830A185E8}" presName="parentLin" presStyleCnt="0"/>
      <dgm:spPr/>
    </dgm:pt>
    <dgm:pt modelId="{B046F888-89E3-3845-B90E-4F5CDFB15639}" type="pres">
      <dgm:prSet presAssocID="{15F51079-3939-F941-AA17-8A0830A185E8}" presName="parentLeftMargin" presStyleLbl="node1" presStyleIdx="1" presStyleCnt="7"/>
      <dgm:spPr/>
      <dgm:t>
        <a:bodyPr/>
        <a:lstStyle/>
        <a:p>
          <a:endParaRPr lang="en-US"/>
        </a:p>
      </dgm:t>
    </dgm:pt>
    <dgm:pt modelId="{F0F98AC5-52BD-2C43-B89C-7FD384D23E7D}" type="pres">
      <dgm:prSet presAssocID="{15F51079-3939-F941-AA17-8A0830A185E8}" presName="parentText" presStyleLbl="node1" presStyleIdx="2" presStyleCnt="7">
        <dgm:presLayoutVars>
          <dgm:chMax val="0"/>
          <dgm:bulletEnabled val="1"/>
        </dgm:presLayoutVars>
      </dgm:prSet>
      <dgm:spPr/>
      <dgm:t>
        <a:bodyPr/>
        <a:lstStyle/>
        <a:p>
          <a:endParaRPr lang="en-US"/>
        </a:p>
      </dgm:t>
    </dgm:pt>
    <dgm:pt modelId="{F316BFFC-A817-6D49-9DC8-993351C062AD}" type="pres">
      <dgm:prSet presAssocID="{15F51079-3939-F941-AA17-8A0830A185E8}" presName="negativeSpace" presStyleCnt="0"/>
      <dgm:spPr/>
    </dgm:pt>
    <dgm:pt modelId="{D7AFC754-0B1F-074F-A5BE-20441549FBA8}" type="pres">
      <dgm:prSet presAssocID="{15F51079-3939-F941-AA17-8A0830A185E8}" presName="childText" presStyleLbl="conFgAcc1" presStyleIdx="2" presStyleCnt="7">
        <dgm:presLayoutVars>
          <dgm:bulletEnabled val="1"/>
        </dgm:presLayoutVars>
      </dgm:prSet>
      <dgm:spPr/>
    </dgm:pt>
    <dgm:pt modelId="{0106C100-2852-4647-B551-A5C283F7726B}" type="pres">
      <dgm:prSet presAssocID="{59347E77-AD69-D041-9D08-81C5EABEB0E5}" presName="spaceBetweenRectangles" presStyleCnt="0"/>
      <dgm:spPr/>
    </dgm:pt>
    <dgm:pt modelId="{E9912F05-6008-6240-BF90-B923BAB5557C}" type="pres">
      <dgm:prSet presAssocID="{0CB3FE36-38BC-C649-A8C4-5EDCF58231CF}" presName="parentLin" presStyleCnt="0"/>
      <dgm:spPr/>
    </dgm:pt>
    <dgm:pt modelId="{72B11260-B88D-834C-933D-BFB7182BDCBE}" type="pres">
      <dgm:prSet presAssocID="{0CB3FE36-38BC-C649-A8C4-5EDCF58231CF}" presName="parentLeftMargin" presStyleLbl="node1" presStyleIdx="2" presStyleCnt="7"/>
      <dgm:spPr/>
      <dgm:t>
        <a:bodyPr/>
        <a:lstStyle/>
        <a:p>
          <a:endParaRPr lang="en-US"/>
        </a:p>
      </dgm:t>
    </dgm:pt>
    <dgm:pt modelId="{EE0B1BB5-A0C9-E34E-B7CA-7EB7B652669D}" type="pres">
      <dgm:prSet presAssocID="{0CB3FE36-38BC-C649-A8C4-5EDCF58231CF}" presName="parentText" presStyleLbl="node1" presStyleIdx="3" presStyleCnt="7">
        <dgm:presLayoutVars>
          <dgm:chMax val="0"/>
          <dgm:bulletEnabled val="1"/>
        </dgm:presLayoutVars>
      </dgm:prSet>
      <dgm:spPr/>
      <dgm:t>
        <a:bodyPr/>
        <a:lstStyle/>
        <a:p>
          <a:endParaRPr lang="en-US"/>
        </a:p>
      </dgm:t>
    </dgm:pt>
    <dgm:pt modelId="{E0375C08-2417-4846-99CC-30F7877AEA5F}" type="pres">
      <dgm:prSet presAssocID="{0CB3FE36-38BC-C649-A8C4-5EDCF58231CF}" presName="negativeSpace" presStyleCnt="0"/>
      <dgm:spPr/>
    </dgm:pt>
    <dgm:pt modelId="{20BB4197-EB3B-8445-9255-13CC064CBF8A}" type="pres">
      <dgm:prSet presAssocID="{0CB3FE36-38BC-C649-A8C4-5EDCF58231CF}" presName="childText" presStyleLbl="conFgAcc1" presStyleIdx="3" presStyleCnt="7">
        <dgm:presLayoutVars>
          <dgm:bulletEnabled val="1"/>
        </dgm:presLayoutVars>
      </dgm:prSet>
      <dgm:spPr/>
    </dgm:pt>
    <dgm:pt modelId="{49A27D5C-5639-934D-B0B5-1FB5E0801A8A}" type="pres">
      <dgm:prSet presAssocID="{44ADAA45-16E7-5D4F-969D-2830811E21C3}" presName="spaceBetweenRectangles" presStyleCnt="0"/>
      <dgm:spPr/>
    </dgm:pt>
    <dgm:pt modelId="{D8EA52BA-80FB-5A4B-98A6-EB323B156296}" type="pres">
      <dgm:prSet presAssocID="{5E06797E-3DCE-9949-A89E-F0DC8933329E}" presName="parentLin" presStyleCnt="0"/>
      <dgm:spPr/>
    </dgm:pt>
    <dgm:pt modelId="{00A1EA03-DFC4-724F-AC1D-C55206D1AA3E}" type="pres">
      <dgm:prSet presAssocID="{5E06797E-3DCE-9949-A89E-F0DC8933329E}" presName="parentLeftMargin" presStyleLbl="node1" presStyleIdx="3" presStyleCnt="7"/>
      <dgm:spPr/>
      <dgm:t>
        <a:bodyPr/>
        <a:lstStyle/>
        <a:p>
          <a:endParaRPr lang="en-US"/>
        </a:p>
      </dgm:t>
    </dgm:pt>
    <dgm:pt modelId="{60F3E1BD-2D75-2F40-81DF-A97D11CA467C}" type="pres">
      <dgm:prSet presAssocID="{5E06797E-3DCE-9949-A89E-F0DC8933329E}" presName="parentText" presStyleLbl="node1" presStyleIdx="4" presStyleCnt="7">
        <dgm:presLayoutVars>
          <dgm:chMax val="0"/>
          <dgm:bulletEnabled val="1"/>
        </dgm:presLayoutVars>
      </dgm:prSet>
      <dgm:spPr/>
      <dgm:t>
        <a:bodyPr/>
        <a:lstStyle/>
        <a:p>
          <a:endParaRPr lang="en-US"/>
        </a:p>
      </dgm:t>
    </dgm:pt>
    <dgm:pt modelId="{F5B68815-A46E-0843-92D5-88F4DA41FB75}" type="pres">
      <dgm:prSet presAssocID="{5E06797E-3DCE-9949-A89E-F0DC8933329E}" presName="negativeSpace" presStyleCnt="0"/>
      <dgm:spPr/>
    </dgm:pt>
    <dgm:pt modelId="{11AA13D2-B8B1-3147-8175-23FF22D7C07F}" type="pres">
      <dgm:prSet presAssocID="{5E06797E-3DCE-9949-A89E-F0DC8933329E}" presName="childText" presStyleLbl="conFgAcc1" presStyleIdx="4" presStyleCnt="7">
        <dgm:presLayoutVars>
          <dgm:bulletEnabled val="1"/>
        </dgm:presLayoutVars>
      </dgm:prSet>
      <dgm:spPr/>
    </dgm:pt>
    <dgm:pt modelId="{52A193E1-36D2-6149-8B1D-3E68A31964F5}" type="pres">
      <dgm:prSet presAssocID="{F29CD1AA-4996-C34C-88CA-336A935362E0}" presName="spaceBetweenRectangles" presStyleCnt="0"/>
      <dgm:spPr/>
    </dgm:pt>
    <dgm:pt modelId="{10D62A5C-D6DC-BF4D-B3A6-EA0350AD9B63}" type="pres">
      <dgm:prSet presAssocID="{091D4A9E-12F5-C845-B414-CDB67FB3609A}" presName="parentLin" presStyleCnt="0"/>
      <dgm:spPr/>
    </dgm:pt>
    <dgm:pt modelId="{2C87EB66-EC6E-264B-A8AA-D4AFE49B90B3}" type="pres">
      <dgm:prSet presAssocID="{091D4A9E-12F5-C845-B414-CDB67FB3609A}" presName="parentLeftMargin" presStyleLbl="node1" presStyleIdx="4" presStyleCnt="7"/>
      <dgm:spPr/>
      <dgm:t>
        <a:bodyPr/>
        <a:lstStyle/>
        <a:p>
          <a:endParaRPr lang="en-US"/>
        </a:p>
      </dgm:t>
    </dgm:pt>
    <dgm:pt modelId="{EDCEEBCB-88A4-B345-8F71-E0FC464E96B4}" type="pres">
      <dgm:prSet presAssocID="{091D4A9E-12F5-C845-B414-CDB67FB3609A}" presName="parentText" presStyleLbl="node1" presStyleIdx="5" presStyleCnt="7">
        <dgm:presLayoutVars>
          <dgm:chMax val="0"/>
          <dgm:bulletEnabled val="1"/>
        </dgm:presLayoutVars>
      </dgm:prSet>
      <dgm:spPr/>
      <dgm:t>
        <a:bodyPr/>
        <a:lstStyle/>
        <a:p>
          <a:endParaRPr lang="en-US"/>
        </a:p>
      </dgm:t>
    </dgm:pt>
    <dgm:pt modelId="{2EACA81E-5710-4641-A690-EAD50F95F2E8}" type="pres">
      <dgm:prSet presAssocID="{091D4A9E-12F5-C845-B414-CDB67FB3609A}" presName="negativeSpace" presStyleCnt="0"/>
      <dgm:spPr/>
    </dgm:pt>
    <dgm:pt modelId="{114D75E6-9A58-8847-A36E-F7DA9E940F05}" type="pres">
      <dgm:prSet presAssocID="{091D4A9E-12F5-C845-B414-CDB67FB3609A}" presName="childText" presStyleLbl="conFgAcc1" presStyleIdx="5" presStyleCnt="7">
        <dgm:presLayoutVars>
          <dgm:bulletEnabled val="1"/>
        </dgm:presLayoutVars>
      </dgm:prSet>
      <dgm:spPr/>
    </dgm:pt>
    <dgm:pt modelId="{52C39ADA-9F51-C84D-9FB0-B07F6DEBE715}" type="pres">
      <dgm:prSet presAssocID="{5E7C30D9-D4DB-3C4C-AAD1-070F1976EB96}" presName="spaceBetweenRectangles" presStyleCnt="0"/>
      <dgm:spPr/>
    </dgm:pt>
    <dgm:pt modelId="{3EF6F1F5-CCBB-4840-BD04-F58206FA70B6}" type="pres">
      <dgm:prSet presAssocID="{CE74FA74-CDF3-CF42-A303-D9EB3A352DFF}" presName="parentLin" presStyleCnt="0"/>
      <dgm:spPr/>
    </dgm:pt>
    <dgm:pt modelId="{F33D0DAB-C32B-1B4D-A659-260A8CAB3007}" type="pres">
      <dgm:prSet presAssocID="{CE74FA74-CDF3-CF42-A303-D9EB3A352DFF}" presName="parentLeftMargin" presStyleLbl="node1" presStyleIdx="5" presStyleCnt="7"/>
      <dgm:spPr/>
      <dgm:t>
        <a:bodyPr/>
        <a:lstStyle/>
        <a:p>
          <a:endParaRPr lang="en-US"/>
        </a:p>
      </dgm:t>
    </dgm:pt>
    <dgm:pt modelId="{28423492-A439-1E4B-B30F-465F5DC2C987}" type="pres">
      <dgm:prSet presAssocID="{CE74FA74-CDF3-CF42-A303-D9EB3A352DFF}" presName="parentText" presStyleLbl="node1" presStyleIdx="6" presStyleCnt="7">
        <dgm:presLayoutVars>
          <dgm:chMax val="0"/>
          <dgm:bulletEnabled val="1"/>
        </dgm:presLayoutVars>
      </dgm:prSet>
      <dgm:spPr/>
      <dgm:t>
        <a:bodyPr/>
        <a:lstStyle/>
        <a:p>
          <a:endParaRPr lang="en-US"/>
        </a:p>
      </dgm:t>
    </dgm:pt>
    <dgm:pt modelId="{0C442643-B591-D745-994B-EE4023A6E735}" type="pres">
      <dgm:prSet presAssocID="{CE74FA74-CDF3-CF42-A303-D9EB3A352DFF}" presName="negativeSpace" presStyleCnt="0"/>
      <dgm:spPr/>
    </dgm:pt>
    <dgm:pt modelId="{AB02BDA6-5BBB-4941-8728-81032D9A55EC}" type="pres">
      <dgm:prSet presAssocID="{CE74FA74-CDF3-CF42-A303-D9EB3A352DFF}" presName="childText" presStyleLbl="conFgAcc1" presStyleIdx="6" presStyleCnt="7">
        <dgm:presLayoutVars>
          <dgm:bulletEnabled val="1"/>
        </dgm:presLayoutVars>
      </dgm:prSet>
      <dgm:spPr/>
    </dgm:pt>
  </dgm:ptLst>
  <dgm:cxnLst>
    <dgm:cxn modelId="{721958FD-E525-FD42-AF75-FE87DE87E315}" type="presOf" srcId="{091D4A9E-12F5-C845-B414-CDB67FB3609A}" destId="{2C87EB66-EC6E-264B-A8AA-D4AFE49B90B3}" srcOrd="0" destOrd="0" presId="urn:microsoft.com/office/officeart/2005/8/layout/list1"/>
    <dgm:cxn modelId="{0B198F1F-FB63-6445-B6F2-FA94A4F10748}" srcId="{A6A1C9D7-BD01-DA41-B8CB-9DFB559DF466}" destId="{45C22893-86F5-9546-9CBC-1B5696D313C0}" srcOrd="0" destOrd="0" parTransId="{D71C43FA-EA61-DD45-BC0E-1829FFE72982}" sibTransId="{CBF90279-7294-5A4E-AA73-560BAE472361}"/>
    <dgm:cxn modelId="{96855F65-1A7E-6048-8743-7EC63D6A0C5E}" type="presOf" srcId="{0CB3FE36-38BC-C649-A8C4-5EDCF58231CF}" destId="{EE0B1BB5-A0C9-E34E-B7CA-7EB7B652669D}" srcOrd="1" destOrd="0" presId="urn:microsoft.com/office/officeart/2005/8/layout/list1"/>
    <dgm:cxn modelId="{EF46D004-3E98-6D4A-9F65-5C2597F9BF2F}" type="presOf" srcId="{587A993A-1994-CF47-BAD7-018DF8DEB729}" destId="{96B9EE25-EF05-774C-B004-8959CC657F7B}" srcOrd="1" destOrd="0" presId="urn:microsoft.com/office/officeart/2005/8/layout/list1"/>
    <dgm:cxn modelId="{88000740-D210-E74A-996E-4E75F242AD59}" type="presOf" srcId="{5E06797E-3DCE-9949-A89E-F0DC8933329E}" destId="{60F3E1BD-2D75-2F40-81DF-A97D11CA467C}" srcOrd="1" destOrd="0" presId="urn:microsoft.com/office/officeart/2005/8/layout/list1"/>
    <dgm:cxn modelId="{15F38F9E-199B-6648-9D80-4A9C8C540F04}" type="presOf" srcId="{CE74FA74-CDF3-CF42-A303-D9EB3A352DFF}" destId="{F33D0DAB-C32B-1B4D-A659-260A8CAB3007}" srcOrd="0" destOrd="0" presId="urn:microsoft.com/office/officeart/2005/8/layout/list1"/>
    <dgm:cxn modelId="{B77D8E23-A453-024C-9D71-C99507ACB8DC}" type="presOf" srcId="{CE74FA74-CDF3-CF42-A303-D9EB3A352DFF}" destId="{28423492-A439-1E4B-B30F-465F5DC2C987}" srcOrd="1" destOrd="0" presId="urn:microsoft.com/office/officeart/2005/8/layout/list1"/>
    <dgm:cxn modelId="{F60A8FEB-96CA-2F43-8095-396C10AA3E37}" type="presOf" srcId="{A6A1C9D7-BD01-DA41-B8CB-9DFB559DF466}" destId="{AA8C9473-5F3F-C049-9B15-C04211DA6C6B}" srcOrd="0" destOrd="0" presId="urn:microsoft.com/office/officeart/2005/8/layout/list1"/>
    <dgm:cxn modelId="{C53191F9-D615-0D47-A95B-B609EA79699C}" srcId="{A6A1C9D7-BD01-DA41-B8CB-9DFB559DF466}" destId="{091D4A9E-12F5-C845-B414-CDB67FB3609A}" srcOrd="5" destOrd="0" parTransId="{B3F18C56-EFC1-E441-A6F5-25A90661D606}" sibTransId="{5E7C30D9-D4DB-3C4C-AAD1-070F1976EB96}"/>
    <dgm:cxn modelId="{F5FCDD7A-520A-7A43-95F9-12191B9515A1}" srcId="{A6A1C9D7-BD01-DA41-B8CB-9DFB559DF466}" destId="{CE74FA74-CDF3-CF42-A303-D9EB3A352DFF}" srcOrd="6" destOrd="0" parTransId="{151381ED-B903-C546-9D54-C584CEDD8673}" sibTransId="{0C07EC89-C7F1-6849-8D73-3B675DB432EC}"/>
    <dgm:cxn modelId="{F68FBE15-1596-0B4F-9045-6734F79E2361}" srcId="{A6A1C9D7-BD01-DA41-B8CB-9DFB559DF466}" destId="{0CB3FE36-38BC-C649-A8C4-5EDCF58231CF}" srcOrd="3" destOrd="0" parTransId="{34AA83CF-253E-264C-A9F1-03B44A75CEFB}" sibTransId="{44ADAA45-16E7-5D4F-969D-2830811E21C3}"/>
    <dgm:cxn modelId="{D753F234-205B-D941-AE81-40F2A02CA3BE}" srcId="{A6A1C9D7-BD01-DA41-B8CB-9DFB559DF466}" destId="{5E06797E-3DCE-9949-A89E-F0DC8933329E}" srcOrd="4" destOrd="0" parTransId="{138BA963-7713-B747-AC0E-9E15B0E5A724}" sibTransId="{F29CD1AA-4996-C34C-88CA-336A935362E0}"/>
    <dgm:cxn modelId="{974390D9-8A0A-7040-BA75-BC81134DB89E}" type="presOf" srcId="{15F51079-3939-F941-AA17-8A0830A185E8}" destId="{B046F888-89E3-3845-B90E-4F5CDFB15639}" srcOrd="0" destOrd="0" presId="urn:microsoft.com/office/officeart/2005/8/layout/list1"/>
    <dgm:cxn modelId="{D85A635A-30A7-6941-B901-A3A6DFF95549}" type="presOf" srcId="{0CB3FE36-38BC-C649-A8C4-5EDCF58231CF}" destId="{72B11260-B88D-834C-933D-BFB7182BDCBE}" srcOrd="0" destOrd="0" presId="urn:microsoft.com/office/officeart/2005/8/layout/list1"/>
    <dgm:cxn modelId="{41BDA140-1519-C04F-9431-9858B06FB245}" type="presOf" srcId="{45C22893-86F5-9546-9CBC-1B5696D313C0}" destId="{E62B99C3-84C3-3341-9346-AD6AA2244033}" srcOrd="1" destOrd="0" presId="urn:microsoft.com/office/officeart/2005/8/layout/list1"/>
    <dgm:cxn modelId="{4B8B822C-5956-E242-8B3E-1D262FCA664B}" type="presOf" srcId="{5E06797E-3DCE-9949-A89E-F0DC8933329E}" destId="{00A1EA03-DFC4-724F-AC1D-C55206D1AA3E}" srcOrd="0" destOrd="0" presId="urn:microsoft.com/office/officeart/2005/8/layout/list1"/>
    <dgm:cxn modelId="{96308947-DB33-D147-A5E5-5F1340028E57}" type="presOf" srcId="{587A993A-1994-CF47-BAD7-018DF8DEB729}" destId="{779E6258-9702-794C-BE3E-35F246535C89}" srcOrd="0" destOrd="0" presId="urn:microsoft.com/office/officeart/2005/8/layout/list1"/>
    <dgm:cxn modelId="{49DCCAAE-2916-8546-98AD-67015423E53E}" type="presOf" srcId="{45C22893-86F5-9546-9CBC-1B5696D313C0}" destId="{F57DB0CD-5C93-E04B-9994-135AB337A2C4}" srcOrd="0" destOrd="0" presId="urn:microsoft.com/office/officeart/2005/8/layout/list1"/>
    <dgm:cxn modelId="{CD086699-0E15-3749-ABF4-186D37D3F1EE}" type="presOf" srcId="{091D4A9E-12F5-C845-B414-CDB67FB3609A}" destId="{EDCEEBCB-88A4-B345-8F71-E0FC464E96B4}" srcOrd="1" destOrd="0" presId="urn:microsoft.com/office/officeart/2005/8/layout/list1"/>
    <dgm:cxn modelId="{C16A9B7E-8D7B-B348-BD3E-D99CCBE429F5}" srcId="{A6A1C9D7-BD01-DA41-B8CB-9DFB559DF466}" destId="{15F51079-3939-F941-AA17-8A0830A185E8}" srcOrd="2" destOrd="0" parTransId="{81C5BA68-F907-A947-B64C-B285A8B09CAF}" sibTransId="{59347E77-AD69-D041-9D08-81C5EABEB0E5}"/>
    <dgm:cxn modelId="{78B5AA17-7944-DE4A-BF96-7267E4FCA2E2}" type="presOf" srcId="{15F51079-3939-F941-AA17-8A0830A185E8}" destId="{F0F98AC5-52BD-2C43-B89C-7FD384D23E7D}" srcOrd="1" destOrd="0" presId="urn:microsoft.com/office/officeart/2005/8/layout/list1"/>
    <dgm:cxn modelId="{0CB8900E-3236-954A-BA1B-5BF80357227F}" srcId="{A6A1C9D7-BD01-DA41-B8CB-9DFB559DF466}" destId="{587A993A-1994-CF47-BAD7-018DF8DEB729}" srcOrd="1" destOrd="0" parTransId="{1E914035-89FA-6A40-909F-C351D1462758}" sibTransId="{0018BA74-B7F5-6D44-BF21-8920CBE1C4C6}"/>
    <dgm:cxn modelId="{75B81136-3874-2A4A-A3D4-90A593EA24E1}" type="presParOf" srcId="{AA8C9473-5F3F-C049-9B15-C04211DA6C6B}" destId="{915CF235-7181-4340-95C0-EABAEA473BE9}" srcOrd="0" destOrd="0" presId="urn:microsoft.com/office/officeart/2005/8/layout/list1"/>
    <dgm:cxn modelId="{566EEE8D-7035-5E4B-8730-904FB44E0839}" type="presParOf" srcId="{915CF235-7181-4340-95C0-EABAEA473BE9}" destId="{F57DB0CD-5C93-E04B-9994-135AB337A2C4}" srcOrd="0" destOrd="0" presId="urn:microsoft.com/office/officeart/2005/8/layout/list1"/>
    <dgm:cxn modelId="{8ADCCFE0-20C6-EE43-93CA-83CD5F8EF72F}" type="presParOf" srcId="{915CF235-7181-4340-95C0-EABAEA473BE9}" destId="{E62B99C3-84C3-3341-9346-AD6AA2244033}" srcOrd="1" destOrd="0" presId="urn:microsoft.com/office/officeart/2005/8/layout/list1"/>
    <dgm:cxn modelId="{3868A778-A13B-B342-9AEF-7133353867EC}" type="presParOf" srcId="{AA8C9473-5F3F-C049-9B15-C04211DA6C6B}" destId="{C8AAEDF7-E4FF-0B43-A3F7-24E29AF75458}" srcOrd="1" destOrd="0" presId="urn:microsoft.com/office/officeart/2005/8/layout/list1"/>
    <dgm:cxn modelId="{A88B750D-DD20-8448-A698-8C60629F9703}" type="presParOf" srcId="{AA8C9473-5F3F-C049-9B15-C04211DA6C6B}" destId="{B664F70A-FA6E-FF46-A11F-3526DE1E377A}" srcOrd="2" destOrd="0" presId="urn:microsoft.com/office/officeart/2005/8/layout/list1"/>
    <dgm:cxn modelId="{F2598C7A-A498-5943-A983-FBD8577F71D9}" type="presParOf" srcId="{AA8C9473-5F3F-C049-9B15-C04211DA6C6B}" destId="{EB571690-108C-7A46-A853-A4E7CE7209B4}" srcOrd="3" destOrd="0" presId="urn:microsoft.com/office/officeart/2005/8/layout/list1"/>
    <dgm:cxn modelId="{2C6B2E68-53D0-B248-9E1D-0E2DE7681276}" type="presParOf" srcId="{AA8C9473-5F3F-C049-9B15-C04211DA6C6B}" destId="{F86268A1-3A2D-324D-93EA-594BDF70B408}" srcOrd="4" destOrd="0" presId="urn:microsoft.com/office/officeart/2005/8/layout/list1"/>
    <dgm:cxn modelId="{6566270A-692D-2843-BDEB-03FF238DFC94}" type="presParOf" srcId="{F86268A1-3A2D-324D-93EA-594BDF70B408}" destId="{779E6258-9702-794C-BE3E-35F246535C89}" srcOrd="0" destOrd="0" presId="urn:microsoft.com/office/officeart/2005/8/layout/list1"/>
    <dgm:cxn modelId="{3B05DA13-096A-1C44-9C86-029DA7685F50}" type="presParOf" srcId="{F86268A1-3A2D-324D-93EA-594BDF70B408}" destId="{96B9EE25-EF05-774C-B004-8959CC657F7B}" srcOrd="1" destOrd="0" presId="urn:microsoft.com/office/officeart/2005/8/layout/list1"/>
    <dgm:cxn modelId="{F9DF7AAA-8158-B845-A47D-00906532F79E}" type="presParOf" srcId="{AA8C9473-5F3F-C049-9B15-C04211DA6C6B}" destId="{48EEB140-D20E-FE41-A1F5-07BAF5CE2CCB}" srcOrd="5" destOrd="0" presId="urn:microsoft.com/office/officeart/2005/8/layout/list1"/>
    <dgm:cxn modelId="{064BF675-BEF7-4949-AB12-F309467E4344}" type="presParOf" srcId="{AA8C9473-5F3F-C049-9B15-C04211DA6C6B}" destId="{1B5250A5-2F4F-1444-BBF8-E7584DB54269}" srcOrd="6" destOrd="0" presId="urn:microsoft.com/office/officeart/2005/8/layout/list1"/>
    <dgm:cxn modelId="{B9FA79D8-C22C-0944-B83A-E9A8D49A2CF2}" type="presParOf" srcId="{AA8C9473-5F3F-C049-9B15-C04211DA6C6B}" destId="{00D162A8-87AD-3B49-9A9A-F568139C8543}" srcOrd="7" destOrd="0" presId="urn:microsoft.com/office/officeart/2005/8/layout/list1"/>
    <dgm:cxn modelId="{A71ADE15-B139-BE48-BF98-BB0A7927F465}" type="presParOf" srcId="{AA8C9473-5F3F-C049-9B15-C04211DA6C6B}" destId="{9B72C786-51A5-C147-A5E1-E13557010A1F}" srcOrd="8" destOrd="0" presId="urn:microsoft.com/office/officeart/2005/8/layout/list1"/>
    <dgm:cxn modelId="{FF1E68AF-685F-AB40-8D0E-FD4F53407E89}" type="presParOf" srcId="{9B72C786-51A5-C147-A5E1-E13557010A1F}" destId="{B046F888-89E3-3845-B90E-4F5CDFB15639}" srcOrd="0" destOrd="0" presId="urn:microsoft.com/office/officeart/2005/8/layout/list1"/>
    <dgm:cxn modelId="{262DD44C-AF46-0142-8F69-7F405A1C7D74}" type="presParOf" srcId="{9B72C786-51A5-C147-A5E1-E13557010A1F}" destId="{F0F98AC5-52BD-2C43-B89C-7FD384D23E7D}" srcOrd="1" destOrd="0" presId="urn:microsoft.com/office/officeart/2005/8/layout/list1"/>
    <dgm:cxn modelId="{6D979788-460F-1F47-94E6-F18574CA0395}" type="presParOf" srcId="{AA8C9473-5F3F-C049-9B15-C04211DA6C6B}" destId="{F316BFFC-A817-6D49-9DC8-993351C062AD}" srcOrd="9" destOrd="0" presId="urn:microsoft.com/office/officeart/2005/8/layout/list1"/>
    <dgm:cxn modelId="{386D634B-42B8-9C41-B314-FC48C2F611E2}" type="presParOf" srcId="{AA8C9473-5F3F-C049-9B15-C04211DA6C6B}" destId="{D7AFC754-0B1F-074F-A5BE-20441549FBA8}" srcOrd="10" destOrd="0" presId="urn:microsoft.com/office/officeart/2005/8/layout/list1"/>
    <dgm:cxn modelId="{AC273B23-08FC-CF44-9E87-2F1C57F960FD}" type="presParOf" srcId="{AA8C9473-5F3F-C049-9B15-C04211DA6C6B}" destId="{0106C100-2852-4647-B551-A5C283F7726B}" srcOrd="11" destOrd="0" presId="urn:microsoft.com/office/officeart/2005/8/layout/list1"/>
    <dgm:cxn modelId="{442CA153-9D58-E346-8FBD-EDE2BFE48FFF}" type="presParOf" srcId="{AA8C9473-5F3F-C049-9B15-C04211DA6C6B}" destId="{E9912F05-6008-6240-BF90-B923BAB5557C}" srcOrd="12" destOrd="0" presId="urn:microsoft.com/office/officeart/2005/8/layout/list1"/>
    <dgm:cxn modelId="{D0AB03D1-9FD0-2E40-862C-CB6D71552EAF}" type="presParOf" srcId="{E9912F05-6008-6240-BF90-B923BAB5557C}" destId="{72B11260-B88D-834C-933D-BFB7182BDCBE}" srcOrd="0" destOrd="0" presId="urn:microsoft.com/office/officeart/2005/8/layout/list1"/>
    <dgm:cxn modelId="{9B801A94-07C5-F44C-B1D0-59489FAF95D0}" type="presParOf" srcId="{E9912F05-6008-6240-BF90-B923BAB5557C}" destId="{EE0B1BB5-A0C9-E34E-B7CA-7EB7B652669D}" srcOrd="1" destOrd="0" presId="urn:microsoft.com/office/officeart/2005/8/layout/list1"/>
    <dgm:cxn modelId="{0C9FCE7A-E163-984A-B457-4D19342E9195}" type="presParOf" srcId="{AA8C9473-5F3F-C049-9B15-C04211DA6C6B}" destId="{E0375C08-2417-4846-99CC-30F7877AEA5F}" srcOrd="13" destOrd="0" presId="urn:microsoft.com/office/officeart/2005/8/layout/list1"/>
    <dgm:cxn modelId="{3F38EB92-79DD-A04B-927A-AE9B58157A13}" type="presParOf" srcId="{AA8C9473-5F3F-C049-9B15-C04211DA6C6B}" destId="{20BB4197-EB3B-8445-9255-13CC064CBF8A}" srcOrd="14" destOrd="0" presId="urn:microsoft.com/office/officeart/2005/8/layout/list1"/>
    <dgm:cxn modelId="{1D7679E2-D6D0-A34C-B629-A9DDAA3278F7}" type="presParOf" srcId="{AA8C9473-5F3F-C049-9B15-C04211DA6C6B}" destId="{49A27D5C-5639-934D-B0B5-1FB5E0801A8A}" srcOrd="15" destOrd="0" presId="urn:microsoft.com/office/officeart/2005/8/layout/list1"/>
    <dgm:cxn modelId="{042DC34D-4A6F-1A47-A396-19DD65C9B6A7}" type="presParOf" srcId="{AA8C9473-5F3F-C049-9B15-C04211DA6C6B}" destId="{D8EA52BA-80FB-5A4B-98A6-EB323B156296}" srcOrd="16" destOrd="0" presId="urn:microsoft.com/office/officeart/2005/8/layout/list1"/>
    <dgm:cxn modelId="{FDFDF873-1FC7-4948-8A27-D5C401106430}" type="presParOf" srcId="{D8EA52BA-80FB-5A4B-98A6-EB323B156296}" destId="{00A1EA03-DFC4-724F-AC1D-C55206D1AA3E}" srcOrd="0" destOrd="0" presId="urn:microsoft.com/office/officeart/2005/8/layout/list1"/>
    <dgm:cxn modelId="{EF074917-7AC4-5D42-9171-D20A54CA3CE6}" type="presParOf" srcId="{D8EA52BA-80FB-5A4B-98A6-EB323B156296}" destId="{60F3E1BD-2D75-2F40-81DF-A97D11CA467C}" srcOrd="1" destOrd="0" presId="urn:microsoft.com/office/officeart/2005/8/layout/list1"/>
    <dgm:cxn modelId="{D2DC6651-30C0-BB49-8EE1-A2A2A1077D57}" type="presParOf" srcId="{AA8C9473-5F3F-C049-9B15-C04211DA6C6B}" destId="{F5B68815-A46E-0843-92D5-88F4DA41FB75}" srcOrd="17" destOrd="0" presId="urn:microsoft.com/office/officeart/2005/8/layout/list1"/>
    <dgm:cxn modelId="{CB698E07-7B26-0D4D-8ED2-8E550025808B}" type="presParOf" srcId="{AA8C9473-5F3F-C049-9B15-C04211DA6C6B}" destId="{11AA13D2-B8B1-3147-8175-23FF22D7C07F}" srcOrd="18" destOrd="0" presId="urn:microsoft.com/office/officeart/2005/8/layout/list1"/>
    <dgm:cxn modelId="{21BFA096-D04E-1F4F-892C-9FA5027BF156}" type="presParOf" srcId="{AA8C9473-5F3F-C049-9B15-C04211DA6C6B}" destId="{52A193E1-36D2-6149-8B1D-3E68A31964F5}" srcOrd="19" destOrd="0" presId="urn:microsoft.com/office/officeart/2005/8/layout/list1"/>
    <dgm:cxn modelId="{DC448919-0875-9A47-85E4-EC0F673C1133}" type="presParOf" srcId="{AA8C9473-5F3F-C049-9B15-C04211DA6C6B}" destId="{10D62A5C-D6DC-BF4D-B3A6-EA0350AD9B63}" srcOrd="20" destOrd="0" presId="urn:microsoft.com/office/officeart/2005/8/layout/list1"/>
    <dgm:cxn modelId="{A4AF4F86-649D-424B-92E6-A9385F6F263B}" type="presParOf" srcId="{10D62A5C-D6DC-BF4D-B3A6-EA0350AD9B63}" destId="{2C87EB66-EC6E-264B-A8AA-D4AFE49B90B3}" srcOrd="0" destOrd="0" presId="urn:microsoft.com/office/officeart/2005/8/layout/list1"/>
    <dgm:cxn modelId="{497247A9-74F2-9444-8E60-E160D1B401BE}" type="presParOf" srcId="{10D62A5C-D6DC-BF4D-B3A6-EA0350AD9B63}" destId="{EDCEEBCB-88A4-B345-8F71-E0FC464E96B4}" srcOrd="1" destOrd="0" presId="urn:microsoft.com/office/officeart/2005/8/layout/list1"/>
    <dgm:cxn modelId="{DBB8D736-8010-FC4A-8DC2-176B7C80F9C5}" type="presParOf" srcId="{AA8C9473-5F3F-C049-9B15-C04211DA6C6B}" destId="{2EACA81E-5710-4641-A690-EAD50F95F2E8}" srcOrd="21" destOrd="0" presId="urn:microsoft.com/office/officeart/2005/8/layout/list1"/>
    <dgm:cxn modelId="{30F92276-4E16-394C-962F-0F32FA8A0374}" type="presParOf" srcId="{AA8C9473-5F3F-C049-9B15-C04211DA6C6B}" destId="{114D75E6-9A58-8847-A36E-F7DA9E940F05}" srcOrd="22" destOrd="0" presId="urn:microsoft.com/office/officeart/2005/8/layout/list1"/>
    <dgm:cxn modelId="{A7A8F64F-839F-404E-BB0E-C44AD48BB11F}" type="presParOf" srcId="{AA8C9473-5F3F-C049-9B15-C04211DA6C6B}" destId="{52C39ADA-9F51-C84D-9FB0-B07F6DEBE715}" srcOrd="23" destOrd="0" presId="urn:microsoft.com/office/officeart/2005/8/layout/list1"/>
    <dgm:cxn modelId="{3FFE664D-D596-8146-9349-068D85893EBD}" type="presParOf" srcId="{AA8C9473-5F3F-C049-9B15-C04211DA6C6B}" destId="{3EF6F1F5-CCBB-4840-BD04-F58206FA70B6}" srcOrd="24" destOrd="0" presId="urn:microsoft.com/office/officeart/2005/8/layout/list1"/>
    <dgm:cxn modelId="{BA3E8C01-A7A2-B449-BABD-82BED45F7036}" type="presParOf" srcId="{3EF6F1F5-CCBB-4840-BD04-F58206FA70B6}" destId="{F33D0DAB-C32B-1B4D-A659-260A8CAB3007}" srcOrd="0" destOrd="0" presId="urn:microsoft.com/office/officeart/2005/8/layout/list1"/>
    <dgm:cxn modelId="{4893E205-48A1-D74E-B249-AB2F9697BBD5}" type="presParOf" srcId="{3EF6F1F5-CCBB-4840-BD04-F58206FA70B6}" destId="{28423492-A439-1E4B-B30F-465F5DC2C987}" srcOrd="1" destOrd="0" presId="urn:microsoft.com/office/officeart/2005/8/layout/list1"/>
    <dgm:cxn modelId="{E595025E-C165-9948-9B57-5CDB26FADB6A}" type="presParOf" srcId="{AA8C9473-5F3F-C049-9B15-C04211DA6C6B}" destId="{0C442643-B591-D745-994B-EE4023A6E735}" srcOrd="25" destOrd="0" presId="urn:microsoft.com/office/officeart/2005/8/layout/list1"/>
    <dgm:cxn modelId="{7EB41F7E-E180-2141-ABE0-B8A096619CF1}" type="presParOf" srcId="{AA8C9473-5F3F-C049-9B15-C04211DA6C6B}" destId="{AB02BDA6-5BBB-4941-8728-81032D9A55EC}" srcOrd="2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074524A-A1C7-4D92-95B1-23DE0C7AD6F3}" type="doc">
      <dgm:prSet loTypeId="urn:microsoft.com/office/officeart/2018/2/layout/IconCircle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E9875A29-4D6F-4493-B3E3-1977328B16CC}">
      <dgm:prSet custT="1"/>
      <dgm:spPr/>
      <dgm:t>
        <a:bodyPr/>
        <a:lstStyle/>
        <a:p>
          <a:r>
            <a:rPr lang="en-US" sz="1800" dirty="0"/>
            <a:t>If think they have the skill but choose to not use it, likely to think punishment</a:t>
          </a:r>
          <a:br>
            <a:rPr lang="en-US" sz="1800" dirty="0"/>
          </a:br>
          <a:endParaRPr lang="en-US" sz="1800" dirty="0"/>
        </a:p>
      </dgm:t>
    </dgm:pt>
    <dgm:pt modelId="{97ED6937-A80E-497F-A193-37ACC86551EC}" type="parTrans" cxnId="{2901609F-34D6-45BB-8F48-0EF4205EE84D}">
      <dgm:prSet/>
      <dgm:spPr/>
      <dgm:t>
        <a:bodyPr/>
        <a:lstStyle/>
        <a:p>
          <a:endParaRPr lang="en-US" sz="2000"/>
        </a:p>
      </dgm:t>
    </dgm:pt>
    <dgm:pt modelId="{0F59E0E4-6A91-4856-B472-65015473D27D}" type="sibTrans" cxnId="{2901609F-34D6-45BB-8F48-0EF4205EE84D}">
      <dgm:prSet/>
      <dgm:spPr/>
      <dgm:t>
        <a:bodyPr/>
        <a:lstStyle/>
        <a:p>
          <a:endParaRPr lang="en-US" sz="2000"/>
        </a:p>
      </dgm:t>
    </dgm:pt>
    <dgm:pt modelId="{C67DA4CA-8307-47F3-9689-429DC11EA9CB}">
      <dgm:prSet custT="1"/>
      <dgm:spPr/>
      <dgm:t>
        <a:bodyPr/>
        <a:lstStyle/>
        <a:p>
          <a:r>
            <a:rPr lang="en-US" sz="1800" dirty="0"/>
            <a:t>If think they don’t have the skill, less likely to think punishment, more likely to think of teaching the skill</a:t>
          </a:r>
          <a:br>
            <a:rPr lang="en-US" sz="1800" dirty="0"/>
          </a:br>
          <a:endParaRPr lang="en-US" sz="1800" dirty="0"/>
        </a:p>
      </dgm:t>
    </dgm:pt>
    <dgm:pt modelId="{46E81F30-18BB-4A4D-9092-02FD40091BA8}" type="parTrans" cxnId="{00A06A54-4AFC-426F-8D8E-4B22B9E179E3}">
      <dgm:prSet/>
      <dgm:spPr/>
      <dgm:t>
        <a:bodyPr/>
        <a:lstStyle/>
        <a:p>
          <a:endParaRPr lang="en-US" sz="2000"/>
        </a:p>
      </dgm:t>
    </dgm:pt>
    <dgm:pt modelId="{30C9D3AF-208F-49B1-87ED-610C3E9099E2}" type="sibTrans" cxnId="{00A06A54-4AFC-426F-8D8E-4B22B9E179E3}">
      <dgm:prSet/>
      <dgm:spPr/>
      <dgm:t>
        <a:bodyPr/>
        <a:lstStyle/>
        <a:p>
          <a:endParaRPr lang="en-US" sz="2000"/>
        </a:p>
      </dgm:t>
    </dgm:pt>
    <dgm:pt modelId="{84162676-AFE1-47B9-BFB5-25A5D60A2113}" type="pres">
      <dgm:prSet presAssocID="{2074524A-A1C7-4D92-95B1-23DE0C7AD6F3}" presName="root" presStyleCnt="0">
        <dgm:presLayoutVars>
          <dgm:dir/>
          <dgm:resizeHandles val="exact"/>
        </dgm:presLayoutVars>
      </dgm:prSet>
      <dgm:spPr/>
      <dgm:t>
        <a:bodyPr/>
        <a:lstStyle/>
        <a:p>
          <a:endParaRPr lang="en-US"/>
        </a:p>
      </dgm:t>
    </dgm:pt>
    <dgm:pt modelId="{B7DC0275-4810-4789-98FC-85411F08A0E8}" type="pres">
      <dgm:prSet presAssocID="{2074524A-A1C7-4D92-95B1-23DE0C7AD6F3}" presName="container" presStyleCnt="0">
        <dgm:presLayoutVars>
          <dgm:dir/>
          <dgm:resizeHandles val="exact"/>
        </dgm:presLayoutVars>
      </dgm:prSet>
      <dgm:spPr/>
    </dgm:pt>
    <dgm:pt modelId="{A12B617D-5764-42B6-A73E-5AB6CD107D92}" type="pres">
      <dgm:prSet presAssocID="{E9875A29-4D6F-4493-B3E3-1977328B16CC}" presName="compNode" presStyleCnt="0"/>
      <dgm:spPr/>
    </dgm:pt>
    <dgm:pt modelId="{6E12DC13-0B26-44E2-AE2F-10244E88049A}" type="pres">
      <dgm:prSet presAssocID="{E9875A29-4D6F-4493-B3E3-1977328B16CC}" presName="iconBgRect" presStyleLbl="bgShp" presStyleIdx="0" presStyleCnt="2" custScaleX="169070" custScaleY="169070" custLinFactNeighborX="91450" custLinFactNeighborY="-28983"/>
      <dgm:spPr/>
    </dgm:pt>
    <dgm:pt modelId="{14FCFDA4-842E-4373-8EB3-DCADF08A084A}" type="pres">
      <dgm:prSet presAssocID="{E9875A29-4D6F-4493-B3E3-1977328B16CC}" presName="iconRect" presStyleLbl="node1" presStyleIdx="0" presStyleCnt="2" custScaleX="229036" custScaleY="229036" custLinFactX="57672" custLinFactNeighborX="100000" custLinFactNeighborY="-4997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AB06A3B9-89DD-4E80-935E-7B6C90463C59}" type="pres">
      <dgm:prSet presAssocID="{E9875A29-4D6F-4493-B3E3-1977328B16CC}" presName="spaceRect" presStyleCnt="0"/>
      <dgm:spPr/>
    </dgm:pt>
    <dgm:pt modelId="{C05EF5F5-AE32-40CE-ABF0-B4AAB211D296}" type="pres">
      <dgm:prSet presAssocID="{E9875A29-4D6F-4493-B3E3-1977328B16CC}" presName="textRect" presStyleLbl="revTx" presStyleIdx="0" presStyleCnt="2" custLinFactY="81952" custLinFactNeighborX="-29685" custLinFactNeighborY="100000">
        <dgm:presLayoutVars>
          <dgm:chMax val="1"/>
          <dgm:chPref val="1"/>
        </dgm:presLayoutVars>
      </dgm:prSet>
      <dgm:spPr/>
      <dgm:t>
        <a:bodyPr/>
        <a:lstStyle/>
        <a:p>
          <a:endParaRPr lang="en-US"/>
        </a:p>
      </dgm:t>
    </dgm:pt>
    <dgm:pt modelId="{705EFBB4-976D-4B27-B088-CF08E28453EF}" type="pres">
      <dgm:prSet presAssocID="{0F59E0E4-6A91-4856-B472-65015473D27D}" presName="sibTrans" presStyleLbl="sibTrans2D1" presStyleIdx="0" presStyleCnt="0"/>
      <dgm:spPr/>
      <dgm:t>
        <a:bodyPr/>
        <a:lstStyle/>
        <a:p>
          <a:endParaRPr lang="en-US"/>
        </a:p>
      </dgm:t>
    </dgm:pt>
    <dgm:pt modelId="{FD077B47-DAE7-4A22-88FB-6076C26E26FC}" type="pres">
      <dgm:prSet presAssocID="{C67DA4CA-8307-47F3-9689-429DC11EA9CB}" presName="compNode" presStyleCnt="0"/>
      <dgm:spPr/>
    </dgm:pt>
    <dgm:pt modelId="{D197BFCC-9556-4F9E-B69B-05CBEE21A90E}" type="pres">
      <dgm:prSet presAssocID="{C67DA4CA-8307-47F3-9689-429DC11EA9CB}" presName="iconBgRect" presStyleLbl="bgShp" presStyleIdx="1" presStyleCnt="2" custScaleX="169070" custScaleY="169070" custLinFactNeighborX="77289" custLinFactNeighborY="-25746"/>
      <dgm:spPr/>
    </dgm:pt>
    <dgm:pt modelId="{60EFAF13-37F4-4E78-A4B2-2EB323397F6D}" type="pres">
      <dgm:prSet presAssocID="{C67DA4CA-8307-47F3-9689-429DC11EA9CB}" presName="iconRect" presStyleLbl="node1" presStyleIdx="1" presStyleCnt="2" custScaleX="229036" custScaleY="229036" custLinFactX="33257" custLinFactNeighborX="100000" custLinFactNeighborY="-4439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BD5A8440-7003-481E-BBF3-75CE314BB7C7}" type="pres">
      <dgm:prSet presAssocID="{C67DA4CA-8307-47F3-9689-429DC11EA9CB}" presName="spaceRect" presStyleCnt="0"/>
      <dgm:spPr/>
    </dgm:pt>
    <dgm:pt modelId="{975BE90B-7219-4536-ACC8-9CF45F154A8A}" type="pres">
      <dgm:prSet presAssocID="{C67DA4CA-8307-47F3-9689-429DC11EA9CB}" presName="textRect" presStyleLbl="revTx" presStyleIdx="1" presStyleCnt="2" custLinFactY="98053" custLinFactNeighborX="-41670" custLinFactNeighborY="100000">
        <dgm:presLayoutVars>
          <dgm:chMax val="1"/>
          <dgm:chPref val="1"/>
        </dgm:presLayoutVars>
      </dgm:prSet>
      <dgm:spPr/>
      <dgm:t>
        <a:bodyPr/>
        <a:lstStyle/>
        <a:p>
          <a:endParaRPr lang="en-US"/>
        </a:p>
      </dgm:t>
    </dgm:pt>
  </dgm:ptLst>
  <dgm:cxnLst>
    <dgm:cxn modelId="{AB0E133F-0520-4CB1-AD88-4DB36A731531}" type="presOf" srcId="{C67DA4CA-8307-47F3-9689-429DC11EA9CB}" destId="{975BE90B-7219-4536-ACC8-9CF45F154A8A}" srcOrd="0" destOrd="0" presId="urn:microsoft.com/office/officeart/2018/2/layout/IconCircleList"/>
    <dgm:cxn modelId="{2A406A04-8418-461F-901B-198FDBED9D69}" type="presOf" srcId="{E9875A29-4D6F-4493-B3E3-1977328B16CC}" destId="{C05EF5F5-AE32-40CE-ABF0-B4AAB211D296}" srcOrd="0" destOrd="0" presId="urn:microsoft.com/office/officeart/2018/2/layout/IconCircleList"/>
    <dgm:cxn modelId="{BB7C55FA-3DB5-47E5-92A3-72E4EF46382A}" type="presOf" srcId="{0F59E0E4-6A91-4856-B472-65015473D27D}" destId="{705EFBB4-976D-4B27-B088-CF08E28453EF}" srcOrd="0" destOrd="0" presId="urn:microsoft.com/office/officeart/2018/2/layout/IconCircleList"/>
    <dgm:cxn modelId="{2901609F-34D6-45BB-8F48-0EF4205EE84D}" srcId="{2074524A-A1C7-4D92-95B1-23DE0C7AD6F3}" destId="{E9875A29-4D6F-4493-B3E3-1977328B16CC}" srcOrd="0" destOrd="0" parTransId="{97ED6937-A80E-497F-A193-37ACC86551EC}" sibTransId="{0F59E0E4-6A91-4856-B472-65015473D27D}"/>
    <dgm:cxn modelId="{739BB7B8-CCC9-4303-9086-9649A88C1746}" type="presOf" srcId="{2074524A-A1C7-4D92-95B1-23DE0C7AD6F3}" destId="{84162676-AFE1-47B9-BFB5-25A5D60A2113}" srcOrd="0" destOrd="0" presId="urn:microsoft.com/office/officeart/2018/2/layout/IconCircleList"/>
    <dgm:cxn modelId="{00A06A54-4AFC-426F-8D8E-4B22B9E179E3}" srcId="{2074524A-A1C7-4D92-95B1-23DE0C7AD6F3}" destId="{C67DA4CA-8307-47F3-9689-429DC11EA9CB}" srcOrd="1" destOrd="0" parTransId="{46E81F30-18BB-4A4D-9092-02FD40091BA8}" sibTransId="{30C9D3AF-208F-49B1-87ED-610C3E9099E2}"/>
    <dgm:cxn modelId="{1100917A-2725-404B-AA2F-D6458ED22F8A}" type="presParOf" srcId="{84162676-AFE1-47B9-BFB5-25A5D60A2113}" destId="{B7DC0275-4810-4789-98FC-85411F08A0E8}" srcOrd="0" destOrd="0" presId="urn:microsoft.com/office/officeart/2018/2/layout/IconCircleList"/>
    <dgm:cxn modelId="{2602ABF3-C124-4401-8AD2-8306C33AB571}" type="presParOf" srcId="{B7DC0275-4810-4789-98FC-85411F08A0E8}" destId="{A12B617D-5764-42B6-A73E-5AB6CD107D92}" srcOrd="0" destOrd="0" presId="urn:microsoft.com/office/officeart/2018/2/layout/IconCircleList"/>
    <dgm:cxn modelId="{A7AD0C50-1CD0-41D1-8FB5-D04C64B79E77}" type="presParOf" srcId="{A12B617D-5764-42B6-A73E-5AB6CD107D92}" destId="{6E12DC13-0B26-44E2-AE2F-10244E88049A}" srcOrd="0" destOrd="0" presId="urn:microsoft.com/office/officeart/2018/2/layout/IconCircleList"/>
    <dgm:cxn modelId="{67166466-84AD-48ED-8292-2487D8C1A1C6}" type="presParOf" srcId="{A12B617D-5764-42B6-A73E-5AB6CD107D92}" destId="{14FCFDA4-842E-4373-8EB3-DCADF08A084A}" srcOrd="1" destOrd="0" presId="urn:microsoft.com/office/officeart/2018/2/layout/IconCircleList"/>
    <dgm:cxn modelId="{14E2F820-E0E4-44FD-ACD5-A6D3A71E5C41}" type="presParOf" srcId="{A12B617D-5764-42B6-A73E-5AB6CD107D92}" destId="{AB06A3B9-89DD-4E80-935E-7B6C90463C59}" srcOrd="2" destOrd="0" presId="urn:microsoft.com/office/officeart/2018/2/layout/IconCircleList"/>
    <dgm:cxn modelId="{865CCB5E-A9F9-437E-8D1B-E967940A6643}" type="presParOf" srcId="{A12B617D-5764-42B6-A73E-5AB6CD107D92}" destId="{C05EF5F5-AE32-40CE-ABF0-B4AAB211D296}" srcOrd="3" destOrd="0" presId="urn:microsoft.com/office/officeart/2018/2/layout/IconCircleList"/>
    <dgm:cxn modelId="{26535207-71DA-47A2-891F-E0B5B6C41B83}" type="presParOf" srcId="{B7DC0275-4810-4789-98FC-85411F08A0E8}" destId="{705EFBB4-976D-4B27-B088-CF08E28453EF}" srcOrd="1" destOrd="0" presId="urn:microsoft.com/office/officeart/2018/2/layout/IconCircleList"/>
    <dgm:cxn modelId="{D89903C1-F457-4798-9841-F9352D8D5262}" type="presParOf" srcId="{B7DC0275-4810-4789-98FC-85411F08A0E8}" destId="{FD077B47-DAE7-4A22-88FB-6076C26E26FC}" srcOrd="2" destOrd="0" presId="urn:microsoft.com/office/officeart/2018/2/layout/IconCircleList"/>
    <dgm:cxn modelId="{A7EEC947-CE1B-4929-8E08-6993E25E4ABD}" type="presParOf" srcId="{FD077B47-DAE7-4A22-88FB-6076C26E26FC}" destId="{D197BFCC-9556-4F9E-B69B-05CBEE21A90E}" srcOrd="0" destOrd="0" presId="urn:microsoft.com/office/officeart/2018/2/layout/IconCircleList"/>
    <dgm:cxn modelId="{625DD8D8-3F6A-487F-A1C0-04E056CD5D52}" type="presParOf" srcId="{FD077B47-DAE7-4A22-88FB-6076C26E26FC}" destId="{60EFAF13-37F4-4E78-A4B2-2EB323397F6D}" srcOrd="1" destOrd="0" presId="urn:microsoft.com/office/officeart/2018/2/layout/IconCircleList"/>
    <dgm:cxn modelId="{3453FF33-19F6-4028-A8F7-26A985766BA6}" type="presParOf" srcId="{FD077B47-DAE7-4A22-88FB-6076C26E26FC}" destId="{BD5A8440-7003-481E-BBF3-75CE314BB7C7}" srcOrd="2" destOrd="0" presId="urn:microsoft.com/office/officeart/2018/2/layout/IconCircleList"/>
    <dgm:cxn modelId="{7A6BE5FD-4A3E-4930-A526-E8EC214B57BC}" type="presParOf" srcId="{FD077B47-DAE7-4A22-88FB-6076C26E26FC}" destId="{975BE90B-7219-4536-ACC8-9CF45F154A8A}"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2C041C-81A3-2E41-86B8-44262B0535ED}"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5CC73AB4-FF5B-4543-9E38-E740F4CF655F}">
      <dgm:prSet phldrT="[Text]"/>
      <dgm:spPr/>
      <dgm:t>
        <a:bodyPr/>
        <a:lstStyle/>
        <a:p>
          <a:r>
            <a:rPr lang="en-US" dirty="0"/>
            <a:t>Generalization Skill</a:t>
          </a:r>
        </a:p>
      </dgm:t>
    </dgm:pt>
    <dgm:pt modelId="{6DACD84E-46CB-D341-9F77-7EE3B327BA5B}" type="parTrans" cxnId="{E55AB0D1-3C90-BF4D-8EB2-2304DD06EEE5}">
      <dgm:prSet/>
      <dgm:spPr/>
      <dgm:t>
        <a:bodyPr/>
        <a:lstStyle/>
        <a:p>
          <a:endParaRPr lang="en-US"/>
        </a:p>
      </dgm:t>
    </dgm:pt>
    <dgm:pt modelId="{FB089524-86E5-0341-B5D1-711073194A5C}" type="sibTrans" cxnId="{E55AB0D1-3C90-BF4D-8EB2-2304DD06EEE5}">
      <dgm:prSet/>
      <dgm:spPr/>
      <dgm:t>
        <a:bodyPr/>
        <a:lstStyle/>
        <a:p>
          <a:endParaRPr lang="en-US"/>
        </a:p>
      </dgm:t>
    </dgm:pt>
    <dgm:pt modelId="{2940F5EC-6A36-504E-A346-8688C01C76CB}">
      <dgm:prSet phldrT="[Text]"/>
      <dgm:spPr/>
      <dgm:t>
        <a:bodyPr/>
        <a:lstStyle/>
        <a:p>
          <a:r>
            <a:rPr lang="en-US" dirty="0"/>
            <a:t>Generalize the skill to other environments</a:t>
          </a:r>
        </a:p>
      </dgm:t>
    </dgm:pt>
    <dgm:pt modelId="{AEDFAAA3-1BF9-684D-908F-F48DC0A8F519}" type="parTrans" cxnId="{9BE33234-D6D5-374A-AA72-3EFF044FA422}">
      <dgm:prSet/>
      <dgm:spPr/>
      <dgm:t>
        <a:bodyPr/>
        <a:lstStyle/>
        <a:p>
          <a:endParaRPr lang="en-US"/>
        </a:p>
      </dgm:t>
    </dgm:pt>
    <dgm:pt modelId="{061000CC-6A45-2541-83D5-6D6B488555F8}" type="sibTrans" cxnId="{9BE33234-D6D5-374A-AA72-3EFF044FA422}">
      <dgm:prSet/>
      <dgm:spPr/>
      <dgm:t>
        <a:bodyPr/>
        <a:lstStyle/>
        <a:p>
          <a:endParaRPr lang="en-US"/>
        </a:p>
      </dgm:t>
    </dgm:pt>
    <dgm:pt modelId="{EEB77245-22B8-D74D-B77D-E5F40C6EC078}">
      <dgm:prSet phldrT="[Text]"/>
      <dgm:spPr/>
      <dgm:t>
        <a:bodyPr/>
        <a:lstStyle/>
        <a:p>
          <a:r>
            <a:rPr lang="en-US" dirty="0"/>
            <a:t>Acquisition Skill</a:t>
          </a:r>
        </a:p>
      </dgm:t>
    </dgm:pt>
    <dgm:pt modelId="{539CB982-E725-8B43-B80D-F176CF9A6481}" type="parTrans" cxnId="{1366995C-B947-A646-A10D-D89944917FA1}">
      <dgm:prSet/>
      <dgm:spPr/>
      <dgm:t>
        <a:bodyPr/>
        <a:lstStyle/>
        <a:p>
          <a:endParaRPr lang="en-US"/>
        </a:p>
      </dgm:t>
    </dgm:pt>
    <dgm:pt modelId="{399F0DB1-5BC1-8D43-92A8-E2CAF7850669}" type="sibTrans" cxnId="{1366995C-B947-A646-A10D-D89944917FA1}">
      <dgm:prSet/>
      <dgm:spPr/>
      <dgm:t>
        <a:bodyPr/>
        <a:lstStyle/>
        <a:p>
          <a:endParaRPr lang="en-US"/>
        </a:p>
      </dgm:t>
    </dgm:pt>
    <dgm:pt modelId="{66C7C62C-3DA0-8145-A4DB-CC9E5C9B4E91}">
      <dgm:prSet phldrT="[Text]"/>
      <dgm:spPr/>
      <dgm:t>
        <a:bodyPr/>
        <a:lstStyle/>
        <a:p>
          <a:r>
            <a:rPr lang="en-US" dirty="0"/>
            <a:t>Identify the skill deficit – teach the skill</a:t>
          </a:r>
        </a:p>
      </dgm:t>
    </dgm:pt>
    <dgm:pt modelId="{C32BF4B8-0814-4B41-B581-C89C877DA21B}" type="parTrans" cxnId="{ABB33F66-52F8-0B4E-92A9-97DB5AA7D416}">
      <dgm:prSet/>
      <dgm:spPr/>
      <dgm:t>
        <a:bodyPr/>
        <a:lstStyle/>
        <a:p>
          <a:endParaRPr lang="en-US"/>
        </a:p>
      </dgm:t>
    </dgm:pt>
    <dgm:pt modelId="{3FD604E7-9C08-C749-B7F2-4972F875877E}" type="sibTrans" cxnId="{ABB33F66-52F8-0B4E-92A9-97DB5AA7D416}">
      <dgm:prSet/>
      <dgm:spPr/>
      <dgm:t>
        <a:bodyPr/>
        <a:lstStyle/>
        <a:p>
          <a:endParaRPr lang="en-US"/>
        </a:p>
      </dgm:t>
    </dgm:pt>
    <dgm:pt modelId="{467CE9DE-7C55-C240-B4A1-7EBC5E84E6C9}">
      <dgm:prSet phldrT="[Text]"/>
      <dgm:spPr/>
      <dgm:t>
        <a:bodyPr/>
        <a:lstStyle/>
        <a:p>
          <a:r>
            <a:rPr lang="en-US" dirty="0"/>
            <a:t>Environmental</a:t>
          </a:r>
        </a:p>
      </dgm:t>
    </dgm:pt>
    <dgm:pt modelId="{A0616FEA-14F9-3749-9D68-440A01E44C8E}" type="parTrans" cxnId="{21B70C49-32E1-9144-9C78-F649F0F700BF}">
      <dgm:prSet/>
      <dgm:spPr/>
      <dgm:t>
        <a:bodyPr/>
        <a:lstStyle/>
        <a:p>
          <a:endParaRPr lang="en-US"/>
        </a:p>
      </dgm:t>
    </dgm:pt>
    <dgm:pt modelId="{1F9EC2EE-F150-2945-A900-37A3FC1F5CEC}" type="sibTrans" cxnId="{21B70C49-32E1-9144-9C78-F649F0F700BF}">
      <dgm:prSet/>
      <dgm:spPr/>
      <dgm:t>
        <a:bodyPr/>
        <a:lstStyle/>
        <a:p>
          <a:endParaRPr lang="en-US"/>
        </a:p>
      </dgm:t>
    </dgm:pt>
    <dgm:pt modelId="{5AA3689A-8BC2-604F-9EFA-80F03650C0F6}">
      <dgm:prSet phldrT="[Text]"/>
      <dgm:spPr/>
      <dgm:t>
        <a:bodyPr/>
        <a:lstStyle/>
        <a:p>
          <a:r>
            <a:rPr lang="en-US" dirty="0"/>
            <a:t>What are the environmental factors affecting the behavior? Can the environment be changed?</a:t>
          </a:r>
        </a:p>
      </dgm:t>
    </dgm:pt>
    <dgm:pt modelId="{3043C2A1-3D52-374B-A66D-E69438DEF2CD}" type="parTrans" cxnId="{883026AA-5971-0241-93B2-6CBCC96BC093}">
      <dgm:prSet/>
      <dgm:spPr/>
      <dgm:t>
        <a:bodyPr/>
        <a:lstStyle/>
        <a:p>
          <a:endParaRPr lang="en-US"/>
        </a:p>
      </dgm:t>
    </dgm:pt>
    <dgm:pt modelId="{0C7D7A23-97D5-B04E-B729-5E48862658EF}" type="sibTrans" cxnId="{883026AA-5971-0241-93B2-6CBCC96BC093}">
      <dgm:prSet/>
      <dgm:spPr/>
      <dgm:t>
        <a:bodyPr/>
        <a:lstStyle/>
        <a:p>
          <a:endParaRPr lang="en-US"/>
        </a:p>
      </dgm:t>
    </dgm:pt>
    <dgm:pt modelId="{F84CA509-C957-054E-89E0-317B96AC2CA8}">
      <dgm:prSet/>
      <dgm:spPr/>
      <dgm:t>
        <a:bodyPr/>
        <a:lstStyle/>
        <a:p>
          <a:r>
            <a:rPr lang="en-US" dirty="0"/>
            <a:t>Antecedent Management </a:t>
          </a:r>
        </a:p>
      </dgm:t>
    </dgm:pt>
    <dgm:pt modelId="{52F16CC0-8A6A-AC44-90EB-509F81E49131}" type="parTrans" cxnId="{943CA78F-53EC-214A-8356-7D4E8974FDA7}">
      <dgm:prSet/>
      <dgm:spPr/>
      <dgm:t>
        <a:bodyPr/>
        <a:lstStyle/>
        <a:p>
          <a:endParaRPr lang="en-US"/>
        </a:p>
      </dgm:t>
    </dgm:pt>
    <dgm:pt modelId="{B665E96F-3C6F-FE41-9D7C-A38F3DC4D45D}" type="sibTrans" cxnId="{943CA78F-53EC-214A-8356-7D4E8974FDA7}">
      <dgm:prSet/>
      <dgm:spPr/>
      <dgm:t>
        <a:bodyPr/>
        <a:lstStyle/>
        <a:p>
          <a:endParaRPr lang="en-US"/>
        </a:p>
      </dgm:t>
    </dgm:pt>
    <dgm:pt modelId="{B6E070A6-A865-9E46-956E-7A5D14F1D21C}">
      <dgm:prSet/>
      <dgm:spPr/>
      <dgm:t>
        <a:bodyPr/>
        <a:lstStyle/>
        <a:p>
          <a:r>
            <a:rPr lang="en-US" dirty="0"/>
            <a:t>Break the skill down to reasonable “chunks” for more impressive acquisition</a:t>
          </a:r>
        </a:p>
      </dgm:t>
    </dgm:pt>
    <dgm:pt modelId="{B974B06D-96D1-F44C-A092-31B11168D700}" type="parTrans" cxnId="{C92E3AA7-634E-DC47-A72D-285C77A710E8}">
      <dgm:prSet/>
      <dgm:spPr/>
      <dgm:t>
        <a:bodyPr/>
        <a:lstStyle/>
        <a:p>
          <a:endParaRPr lang="en-US"/>
        </a:p>
      </dgm:t>
    </dgm:pt>
    <dgm:pt modelId="{9EAC2F9C-F674-4A44-99EF-02D866617164}" type="sibTrans" cxnId="{C92E3AA7-634E-DC47-A72D-285C77A710E8}">
      <dgm:prSet/>
      <dgm:spPr/>
      <dgm:t>
        <a:bodyPr/>
        <a:lstStyle/>
        <a:p>
          <a:endParaRPr lang="en-US"/>
        </a:p>
      </dgm:t>
    </dgm:pt>
    <dgm:pt modelId="{48F5A835-9403-2648-8F04-E5C5F2DD93E8}">
      <dgm:prSet/>
      <dgm:spPr/>
      <dgm:t>
        <a:bodyPr/>
        <a:lstStyle/>
        <a:p>
          <a:r>
            <a:rPr lang="en-US" dirty="0"/>
            <a:t>Practice in various settings and under various circumstances</a:t>
          </a:r>
        </a:p>
      </dgm:t>
    </dgm:pt>
    <dgm:pt modelId="{4EB0BA9B-99B9-3642-9F81-20E0B4353C99}" type="parTrans" cxnId="{C4B15E97-26BE-D341-A337-6E09A4765F2C}">
      <dgm:prSet/>
      <dgm:spPr/>
      <dgm:t>
        <a:bodyPr/>
        <a:lstStyle/>
        <a:p>
          <a:endParaRPr lang="en-US"/>
        </a:p>
      </dgm:t>
    </dgm:pt>
    <dgm:pt modelId="{DAA9410F-8A9B-8346-8DD4-C144BFEB2230}" type="sibTrans" cxnId="{C4B15E97-26BE-D341-A337-6E09A4765F2C}">
      <dgm:prSet/>
      <dgm:spPr/>
      <dgm:t>
        <a:bodyPr/>
        <a:lstStyle/>
        <a:p>
          <a:endParaRPr lang="en-US"/>
        </a:p>
      </dgm:t>
    </dgm:pt>
    <dgm:pt modelId="{D0E4536B-1C2C-3D4F-9A5D-6C5CB5DF7544}" type="pres">
      <dgm:prSet presAssocID="{472C041C-81A3-2E41-86B8-44262B0535ED}" presName="linearFlow" presStyleCnt="0">
        <dgm:presLayoutVars>
          <dgm:dir/>
          <dgm:animLvl val="lvl"/>
          <dgm:resizeHandles val="exact"/>
        </dgm:presLayoutVars>
      </dgm:prSet>
      <dgm:spPr/>
      <dgm:t>
        <a:bodyPr/>
        <a:lstStyle/>
        <a:p>
          <a:endParaRPr lang="en-US"/>
        </a:p>
      </dgm:t>
    </dgm:pt>
    <dgm:pt modelId="{821571F4-540D-9F42-A2C0-49C2A31550BD}" type="pres">
      <dgm:prSet presAssocID="{5CC73AB4-FF5B-4543-9E38-E740F4CF655F}" presName="composite" presStyleCnt="0"/>
      <dgm:spPr/>
    </dgm:pt>
    <dgm:pt modelId="{C479A4CA-1A90-AC43-93EB-42E8BFA86E0B}" type="pres">
      <dgm:prSet presAssocID="{5CC73AB4-FF5B-4543-9E38-E740F4CF655F}" presName="parentText" presStyleLbl="alignNode1" presStyleIdx="0" presStyleCnt="3">
        <dgm:presLayoutVars>
          <dgm:chMax val="1"/>
          <dgm:bulletEnabled val="1"/>
        </dgm:presLayoutVars>
      </dgm:prSet>
      <dgm:spPr/>
      <dgm:t>
        <a:bodyPr/>
        <a:lstStyle/>
        <a:p>
          <a:endParaRPr lang="en-US"/>
        </a:p>
      </dgm:t>
    </dgm:pt>
    <dgm:pt modelId="{E51FEC5F-BECE-BC4E-A3CF-DD07C9C52535}" type="pres">
      <dgm:prSet presAssocID="{5CC73AB4-FF5B-4543-9E38-E740F4CF655F}" presName="descendantText" presStyleLbl="alignAcc1" presStyleIdx="0" presStyleCnt="3" custLinFactNeighborX="0" custLinFactNeighborY="4913">
        <dgm:presLayoutVars>
          <dgm:bulletEnabled val="1"/>
        </dgm:presLayoutVars>
      </dgm:prSet>
      <dgm:spPr/>
      <dgm:t>
        <a:bodyPr/>
        <a:lstStyle/>
        <a:p>
          <a:endParaRPr lang="en-US"/>
        </a:p>
      </dgm:t>
    </dgm:pt>
    <dgm:pt modelId="{D1C2296F-8174-0F4E-BA68-316F62F00CC7}" type="pres">
      <dgm:prSet presAssocID="{FB089524-86E5-0341-B5D1-711073194A5C}" presName="sp" presStyleCnt="0"/>
      <dgm:spPr/>
    </dgm:pt>
    <dgm:pt modelId="{0086B855-2668-0B4A-93B9-65CC6E95607D}" type="pres">
      <dgm:prSet presAssocID="{EEB77245-22B8-D74D-B77D-E5F40C6EC078}" presName="composite" presStyleCnt="0"/>
      <dgm:spPr/>
    </dgm:pt>
    <dgm:pt modelId="{0A174632-1A36-4C4B-B8B6-9E7FDF81000D}" type="pres">
      <dgm:prSet presAssocID="{EEB77245-22B8-D74D-B77D-E5F40C6EC078}" presName="parentText" presStyleLbl="alignNode1" presStyleIdx="1" presStyleCnt="3">
        <dgm:presLayoutVars>
          <dgm:chMax val="1"/>
          <dgm:bulletEnabled val="1"/>
        </dgm:presLayoutVars>
      </dgm:prSet>
      <dgm:spPr/>
      <dgm:t>
        <a:bodyPr/>
        <a:lstStyle/>
        <a:p>
          <a:endParaRPr lang="en-US"/>
        </a:p>
      </dgm:t>
    </dgm:pt>
    <dgm:pt modelId="{7A78CCDA-6073-C84B-A754-E2D4C4ACE2F6}" type="pres">
      <dgm:prSet presAssocID="{EEB77245-22B8-D74D-B77D-E5F40C6EC078}" presName="descendantText" presStyleLbl="alignAcc1" presStyleIdx="1" presStyleCnt="3">
        <dgm:presLayoutVars>
          <dgm:bulletEnabled val="1"/>
        </dgm:presLayoutVars>
      </dgm:prSet>
      <dgm:spPr/>
      <dgm:t>
        <a:bodyPr/>
        <a:lstStyle/>
        <a:p>
          <a:endParaRPr lang="en-US"/>
        </a:p>
      </dgm:t>
    </dgm:pt>
    <dgm:pt modelId="{04992D61-1FD9-0F48-9D75-7E95AB925A8A}" type="pres">
      <dgm:prSet presAssocID="{399F0DB1-5BC1-8D43-92A8-E2CAF7850669}" presName="sp" presStyleCnt="0"/>
      <dgm:spPr/>
    </dgm:pt>
    <dgm:pt modelId="{3AAD4D2E-6292-4343-B0D6-958ECDF51BEB}" type="pres">
      <dgm:prSet presAssocID="{467CE9DE-7C55-C240-B4A1-7EBC5E84E6C9}" presName="composite" presStyleCnt="0"/>
      <dgm:spPr/>
    </dgm:pt>
    <dgm:pt modelId="{B572A9A1-EC04-9E43-BEA5-9C90DDA0B9F0}" type="pres">
      <dgm:prSet presAssocID="{467CE9DE-7C55-C240-B4A1-7EBC5E84E6C9}" presName="parentText" presStyleLbl="alignNode1" presStyleIdx="2" presStyleCnt="3">
        <dgm:presLayoutVars>
          <dgm:chMax val="1"/>
          <dgm:bulletEnabled val="1"/>
        </dgm:presLayoutVars>
      </dgm:prSet>
      <dgm:spPr/>
      <dgm:t>
        <a:bodyPr/>
        <a:lstStyle/>
        <a:p>
          <a:endParaRPr lang="en-US"/>
        </a:p>
      </dgm:t>
    </dgm:pt>
    <dgm:pt modelId="{443611E8-02B5-4D42-80C1-9C72F6A338FF}" type="pres">
      <dgm:prSet presAssocID="{467CE9DE-7C55-C240-B4A1-7EBC5E84E6C9}" presName="descendantText" presStyleLbl="alignAcc1" presStyleIdx="2" presStyleCnt="3">
        <dgm:presLayoutVars>
          <dgm:bulletEnabled val="1"/>
        </dgm:presLayoutVars>
      </dgm:prSet>
      <dgm:spPr/>
      <dgm:t>
        <a:bodyPr/>
        <a:lstStyle/>
        <a:p>
          <a:endParaRPr lang="en-US"/>
        </a:p>
      </dgm:t>
    </dgm:pt>
  </dgm:ptLst>
  <dgm:cxnLst>
    <dgm:cxn modelId="{21B70C49-32E1-9144-9C78-F649F0F700BF}" srcId="{472C041C-81A3-2E41-86B8-44262B0535ED}" destId="{467CE9DE-7C55-C240-B4A1-7EBC5E84E6C9}" srcOrd="2" destOrd="0" parTransId="{A0616FEA-14F9-3749-9D68-440A01E44C8E}" sibTransId="{1F9EC2EE-F150-2945-A900-37A3FC1F5CEC}"/>
    <dgm:cxn modelId="{E6A78436-E838-40DF-AD68-73DF0A9D2252}" type="presOf" srcId="{2940F5EC-6A36-504E-A346-8688C01C76CB}" destId="{E51FEC5F-BECE-BC4E-A3CF-DD07C9C52535}" srcOrd="0" destOrd="0" presId="urn:microsoft.com/office/officeart/2005/8/layout/chevron2"/>
    <dgm:cxn modelId="{791335BC-BC2E-4D12-98F5-06CEDFCF7302}" type="presOf" srcId="{F84CA509-C957-054E-89E0-317B96AC2CA8}" destId="{443611E8-02B5-4D42-80C1-9C72F6A338FF}" srcOrd="0" destOrd="1" presId="urn:microsoft.com/office/officeart/2005/8/layout/chevron2"/>
    <dgm:cxn modelId="{8B5E06F1-4CAC-4BFF-9339-38A2B0D12B4D}" type="presOf" srcId="{5AA3689A-8BC2-604F-9EFA-80F03650C0F6}" destId="{443611E8-02B5-4D42-80C1-9C72F6A338FF}" srcOrd="0" destOrd="0" presId="urn:microsoft.com/office/officeart/2005/8/layout/chevron2"/>
    <dgm:cxn modelId="{1366995C-B947-A646-A10D-D89944917FA1}" srcId="{472C041C-81A3-2E41-86B8-44262B0535ED}" destId="{EEB77245-22B8-D74D-B77D-E5F40C6EC078}" srcOrd="1" destOrd="0" parTransId="{539CB982-E725-8B43-B80D-F176CF9A6481}" sibTransId="{399F0DB1-5BC1-8D43-92A8-E2CAF7850669}"/>
    <dgm:cxn modelId="{943CA78F-53EC-214A-8356-7D4E8974FDA7}" srcId="{467CE9DE-7C55-C240-B4A1-7EBC5E84E6C9}" destId="{F84CA509-C957-054E-89E0-317B96AC2CA8}" srcOrd="1" destOrd="0" parTransId="{52F16CC0-8A6A-AC44-90EB-509F81E49131}" sibTransId="{B665E96F-3C6F-FE41-9D7C-A38F3DC4D45D}"/>
    <dgm:cxn modelId="{9BE33234-D6D5-374A-AA72-3EFF044FA422}" srcId="{5CC73AB4-FF5B-4543-9E38-E740F4CF655F}" destId="{2940F5EC-6A36-504E-A346-8688C01C76CB}" srcOrd="0" destOrd="0" parTransId="{AEDFAAA3-1BF9-684D-908F-F48DC0A8F519}" sibTransId="{061000CC-6A45-2541-83D5-6D6B488555F8}"/>
    <dgm:cxn modelId="{883026AA-5971-0241-93B2-6CBCC96BC093}" srcId="{467CE9DE-7C55-C240-B4A1-7EBC5E84E6C9}" destId="{5AA3689A-8BC2-604F-9EFA-80F03650C0F6}" srcOrd="0" destOrd="0" parTransId="{3043C2A1-3D52-374B-A66D-E69438DEF2CD}" sibTransId="{0C7D7A23-97D5-B04E-B729-5E48862658EF}"/>
    <dgm:cxn modelId="{C4B15E97-26BE-D341-A337-6E09A4765F2C}" srcId="{5CC73AB4-FF5B-4543-9E38-E740F4CF655F}" destId="{48F5A835-9403-2648-8F04-E5C5F2DD93E8}" srcOrd="1" destOrd="0" parTransId="{4EB0BA9B-99B9-3642-9F81-20E0B4353C99}" sibTransId="{DAA9410F-8A9B-8346-8DD4-C144BFEB2230}"/>
    <dgm:cxn modelId="{12E0D003-76A3-450A-A9C1-0E15B686C165}" type="presOf" srcId="{B6E070A6-A865-9E46-956E-7A5D14F1D21C}" destId="{7A78CCDA-6073-C84B-A754-E2D4C4ACE2F6}" srcOrd="0" destOrd="1" presId="urn:microsoft.com/office/officeart/2005/8/layout/chevron2"/>
    <dgm:cxn modelId="{21EFFE79-2B51-48CB-AACA-3C693393D3C1}" type="presOf" srcId="{48F5A835-9403-2648-8F04-E5C5F2DD93E8}" destId="{E51FEC5F-BECE-BC4E-A3CF-DD07C9C52535}" srcOrd="0" destOrd="1" presId="urn:microsoft.com/office/officeart/2005/8/layout/chevron2"/>
    <dgm:cxn modelId="{AD803586-616A-46DB-BC21-E34E1DD19B08}" type="presOf" srcId="{EEB77245-22B8-D74D-B77D-E5F40C6EC078}" destId="{0A174632-1A36-4C4B-B8B6-9E7FDF81000D}" srcOrd="0" destOrd="0" presId="urn:microsoft.com/office/officeart/2005/8/layout/chevron2"/>
    <dgm:cxn modelId="{9B128A84-6D3B-4552-A5E1-9832766356C6}" type="presOf" srcId="{472C041C-81A3-2E41-86B8-44262B0535ED}" destId="{D0E4536B-1C2C-3D4F-9A5D-6C5CB5DF7544}" srcOrd="0" destOrd="0" presId="urn:microsoft.com/office/officeart/2005/8/layout/chevron2"/>
    <dgm:cxn modelId="{AC1F841D-E7F4-482B-820B-CA95EF24F7BF}" type="presOf" srcId="{66C7C62C-3DA0-8145-A4DB-CC9E5C9B4E91}" destId="{7A78CCDA-6073-C84B-A754-E2D4C4ACE2F6}" srcOrd="0" destOrd="0" presId="urn:microsoft.com/office/officeart/2005/8/layout/chevron2"/>
    <dgm:cxn modelId="{ABB33F66-52F8-0B4E-92A9-97DB5AA7D416}" srcId="{EEB77245-22B8-D74D-B77D-E5F40C6EC078}" destId="{66C7C62C-3DA0-8145-A4DB-CC9E5C9B4E91}" srcOrd="0" destOrd="0" parTransId="{C32BF4B8-0814-4B41-B581-C89C877DA21B}" sibTransId="{3FD604E7-9C08-C749-B7F2-4972F875877E}"/>
    <dgm:cxn modelId="{E55AB0D1-3C90-BF4D-8EB2-2304DD06EEE5}" srcId="{472C041C-81A3-2E41-86B8-44262B0535ED}" destId="{5CC73AB4-FF5B-4543-9E38-E740F4CF655F}" srcOrd="0" destOrd="0" parTransId="{6DACD84E-46CB-D341-9F77-7EE3B327BA5B}" sibTransId="{FB089524-86E5-0341-B5D1-711073194A5C}"/>
    <dgm:cxn modelId="{EA579ABF-7310-4A22-8579-1F8B524BF274}" type="presOf" srcId="{5CC73AB4-FF5B-4543-9E38-E740F4CF655F}" destId="{C479A4CA-1A90-AC43-93EB-42E8BFA86E0B}" srcOrd="0" destOrd="0" presId="urn:microsoft.com/office/officeart/2005/8/layout/chevron2"/>
    <dgm:cxn modelId="{C92E3AA7-634E-DC47-A72D-285C77A710E8}" srcId="{EEB77245-22B8-D74D-B77D-E5F40C6EC078}" destId="{B6E070A6-A865-9E46-956E-7A5D14F1D21C}" srcOrd="1" destOrd="0" parTransId="{B974B06D-96D1-F44C-A092-31B11168D700}" sibTransId="{9EAC2F9C-F674-4A44-99EF-02D866617164}"/>
    <dgm:cxn modelId="{62D2A60A-422A-461B-A50F-FED8A15FAD4B}" type="presOf" srcId="{467CE9DE-7C55-C240-B4A1-7EBC5E84E6C9}" destId="{B572A9A1-EC04-9E43-BEA5-9C90DDA0B9F0}" srcOrd="0" destOrd="0" presId="urn:microsoft.com/office/officeart/2005/8/layout/chevron2"/>
    <dgm:cxn modelId="{190C92F4-3E75-44E0-9975-2DFD32100FCC}" type="presParOf" srcId="{D0E4536B-1C2C-3D4F-9A5D-6C5CB5DF7544}" destId="{821571F4-540D-9F42-A2C0-49C2A31550BD}" srcOrd="0" destOrd="0" presId="urn:microsoft.com/office/officeart/2005/8/layout/chevron2"/>
    <dgm:cxn modelId="{631CC720-E163-4E41-8118-D66DE17831FF}" type="presParOf" srcId="{821571F4-540D-9F42-A2C0-49C2A31550BD}" destId="{C479A4CA-1A90-AC43-93EB-42E8BFA86E0B}" srcOrd="0" destOrd="0" presId="urn:microsoft.com/office/officeart/2005/8/layout/chevron2"/>
    <dgm:cxn modelId="{6F4D1371-50E8-449E-81A5-A4C0D6038FE2}" type="presParOf" srcId="{821571F4-540D-9F42-A2C0-49C2A31550BD}" destId="{E51FEC5F-BECE-BC4E-A3CF-DD07C9C52535}" srcOrd="1" destOrd="0" presId="urn:microsoft.com/office/officeart/2005/8/layout/chevron2"/>
    <dgm:cxn modelId="{18F3EF12-0247-43F2-959A-7C4E96C52100}" type="presParOf" srcId="{D0E4536B-1C2C-3D4F-9A5D-6C5CB5DF7544}" destId="{D1C2296F-8174-0F4E-BA68-316F62F00CC7}" srcOrd="1" destOrd="0" presId="urn:microsoft.com/office/officeart/2005/8/layout/chevron2"/>
    <dgm:cxn modelId="{284327D3-A2AD-4E38-8F3F-5EB426B75646}" type="presParOf" srcId="{D0E4536B-1C2C-3D4F-9A5D-6C5CB5DF7544}" destId="{0086B855-2668-0B4A-93B9-65CC6E95607D}" srcOrd="2" destOrd="0" presId="urn:microsoft.com/office/officeart/2005/8/layout/chevron2"/>
    <dgm:cxn modelId="{83906672-56E5-4BE3-B6D0-9E3BBA69C5FF}" type="presParOf" srcId="{0086B855-2668-0B4A-93B9-65CC6E95607D}" destId="{0A174632-1A36-4C4B-B8B6-9E7FDF81000D}" srcOrd="0" destOrd="0" presId="urn:microsoft.com/office/officeart/2005/8/layout/chevron2"/>
    <dgm:cxn modelId="{1F5D8724-9B8B-4090-A436-F7D6FDFB5837}" type="presParOf" srcId="{0086B855-2668-0B4A-93B9-65CC6E95607D}" destId="{7A78CCDA-6073-C84B-A754-E2D4C4ACE2F6}" srcOrd="1" destOrd="0" presId="urn:microsoft.com/office/officeart/2005/8/layout/chevron2"/>
    <dgm:cxn modelId="{A5264584-D76D-405C-8643-48DE72FA457D}" type="presParOf" srcId="{D0E4536B-1C2C-3D4F-9A5D-6C5CB5DF7544}" destId="{04992D61-1FD9-0F48-9D75-7E95AB925A8A}" srcOrd="3" destOrd="0" presId="urn:microsoft.com/office/officeart/2005/8/layout/chevron2"/>
    <dgm:cxn modelId="{77D7538C-B6F1-4046-A586-1932AA90A756}" type="presParOf" srcId="{D0E4536B-1C2C-3D4F-9A5D-6C5CB5DF7544}" destId="{3AAD4D2E-6292-4343-B0D6-958ECDF51BEB}" srcOrd="4" destOrd="0" presId="urn:microsoft.com/office/officeart/2005/8/layout/chevron2"/>
    <dgm:cxn modelId="{F7C8DCDB-CFEF-4709-AC48-3AD7D5101E8A}" type="presParOf" srcId="{3AAD4D2E-6292-4343-B0D6-958ECDF51BEB}" destId="{B572A9A1-EC04-9E43-BEA5-9C90DDA0B9F0}" srcOrd="0" destOrd="0" presId="urn:microsoft.com/office/officeart/2005/8/layout/chevron2"/>
    <dgm:cxn modelId="{5CC46D7C-6B19-492B-9482-54435B51CC07}" type="presParOf" srcId="{3AAD4D2E-6292-4343-B0D6-958ECDF51BEB}" destId="{443611E8-02B5-4D42-80C1-9C72F6A338F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CF62C81-ED5A-B94F-B109-7604750553EA}" type="datetimeFigureOut">
              <a:rPr lang="en-US" smtClean="0"/>
              <a:t>3/26/2019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C9111C7-0541-034E-9A08-AF74D880B41C}" type="slidenum">
              <a:rPr lang="en-US" smtClean="0"/>
              <a:t>‹#›</a:t>
            </a:fld>
            <a:endParaRPr lang="en-US"/>
          </a:p>
        </p:txBody>
      </p:sp>
    </p:spTree>
    <p:extLst>
      <p:ext uri="{BB962C8B-B14F-4D97-AF65-F5344CB8AC3E}">
        <p14:creationId xmlns:p14="http://schemas.microsoft.com/office/powerpoint/2010/main" val="1569262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111C7-0541-034E-9A08-AF74D880B41C}" type="slidenum">
              <a:rPr lang="en-US" smtClean="0"/>
              <a:t>1</a:t>
            </a:fld>
            <a:endParaRPr lang="en-US"/>
          </a:p>
        </p:txBody>
      </p:sp>
    </p:spTree>
    <p:extLst>
      <p:ext uri="{BB962C8B-B14F-4D97-AF65-F5344CB8AC3E}">
        <p14:creationId xmlns:p14="http://schemas.microsoft.com/office/powerpoint/2010/main" val="1354353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There are a host of drastic life changes after BI.</a:t>
            </a:r>
          </a:p>
          <a:p>
            <a:endParaRPr lang="en-US" dirty="0"/>
          </a:p>
          <a:p>
            <a:r>
              <a:rPr lang="en-US" dirty="0"/>
              <a:t>Physical or cognitive limitation</a:t>
            </a:r>
          </a:p>
          <a:p>
            <a:r>
              <a:rPr lang="en-US" dirty="0"/>
              <a:t>Roles changing – previous breadwinner, now can’t work full time</a:t>
            </a:r>
          </a:p>
          <a:p>
            <a:r>
              <a:rPr lang="en-US" dirty="0"/>
              <a:t>Relationship changes with spouses</a:t>
            </a:r>
          </a:p>
          <a:p>
            <a:r>
              <a:rPr lang="en-US" dirty="0"/>
              <a:t>Friendships – networks – changes</a:t>
            </a:r>
          </a:p>
          <a:p>
            <a:r>
              <a:rPr lang="en-US" dirty="0"/>
              <a:t>Self-esteem issues</a:t>
            </a:r>
          </a:p>
          <a:p>
            <a:endParaRPr lang="en-US" dirty="0"/>
          </a:p>
          <a:p>
            <a:endParaRPr lang="en-US" dirty="0"/>
          </a:p>
        </p:txBody>
      </p:sp>
      <p:sp>
        <p:nvSpPr>
          <p:cNvPr id="4" name="Slide Number Placeholder 3"/>
          <p:cNvSpPr>
            <a:spLocks noGrp="1"/>
          </p:cNvSpPr>
          <p:nvPr>
            <p:ph type="sldNum" sz="quarter" idx="10"/>
          </p:nvPr>
        </p:nvSpPr>
        <p:spPr/>
        <p:txBody>
          <a:bodyPr/>
          <a:lstStyle/>
          <a:p>
            <a:fld id="{8C9111C7-0541-034E-9A08-AF74D880B41C}" type="slidenum">
              <a:rPr lang="en-US" smtClean="0"/>
              <a:t>10</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1</a:t>
            </a:r>
            <a:r>
              <a:rPr lang="en-US" baseline="30000" dirty="0"/>
              <a:t>st</a:t>
            </a:r>
            <a:r>
              <a:rPr lang="en-US" dirty="0"/>
              <a:t> example – Colorado</a:t>
            </a:r>
          </a:p>
          <a:p>
            <a:endParaRPr lang="en-US" dirty="0"/>
          </a:p>
          <a:p>
            <a:r>
              <a:rPr lang="en-US" dirty="0"/>
              <a:t>A lot of violence on streets – can sustain injuries while being homeless.</a:t>
            </a:r>
          </a:p>
          <a:p>
            <a:endParaRPr lang="en-US" dirty="0"/>
          </a:p>
          <a:p>
            <a:r>
              <a:rPr lang="en-US" dirty="0"/>
              <a:t>May not know about a BI, but because a client may be in a special population – consider the potential for BI.</a:t>
            </a:r>
          </a:p>
          <a:p>
            <a:endParaRPr lang="en-US" dirty="0"/>
          </a:p>
          <a:p>
            <a:r>
              <a:rPr lang="en-US" dirty="0"/>
              <a:t>BI happens after birth, some period of normal development.  However, many of the strategies will apply, but perhaps some of the services will not.</a:t>
            </a:r>
          </a:p>
        </p:txBody>
      </p:sp>
      <p:sp>
        <p:nvSpPr>
          <p:cNvPr id="4" name="Slide Number Placeholder 3"/>
          <p:cNvSpPr>
            <a:spLocks noGrp="1"/>
          </p:cNvSpPr>
          <p:nvPr>
            <p:ph type="sldNum" sz="quarter" idx="10"/>
          </p:nvPr>
        </p:nvSpPr>
        <p:spPr/>
        <p:txBody>
          <a:bodyPr/>
          <a:lstStyle/>
          <a:p>
            <a:fld id="{8C9111C7-0541-034E-9A08-AF74D880B41C}" type="slidenum">
              <a:rPr lang="en-US" smtClean="0"/>
              <a:t>11</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1</a:t>
            </a:r>
            <a:r>
              <a:rPr lang="en-US" baseline="30000" dirty="0"/>
              <a:t>st</a:t>
            </a:r>
            <a:r>
              <a:rPr lang="en-US" dirty="0"/>
              <a:t> example – Colorado</a:t>
            </a:r>
          </a:p>
          <a:p>
            <a:endParaRPr lang="en-US" dirty="0"/>
          </a:p>
          <a:p>
            <a:r>
              <a:rPr lang="en-US" dirty="0"/>
              <a:t>A lot of violence on streets – can sustain injuries while being homeless.</a:t>
            </a:r>
          </a:p>
          <a:p>
            <a:endParaRPr lang="en-US" dirty="0"/>
          </a:p>
          <a:p>
            <a:r>
              <a:rPr lang="en-US" dirty="0"/>
              <a:t>May not know about a BI, but because a client may be in a special population – consider the potential for BI.</a:t>
            </a:r>
          </a:p>
          <a:p>
            <a:endParaRPr lang="en-US" dirty="0"/>
          </a:p>
          <a:p>
            <a:r>
              <a:rPr lang="en-US" dirty="0"/>
              <a:t>BI happens after birth, some period of normal development.  However, many of the strategies will apply, but perhaps some of the services will not.</a:t>
            </a:r>
          </a:p>
        </p:txBody>
      </p:sp>
      <p:sp>
        <p:nvSpPr>
          <p:cNvPr id="4" name="Slide Number Placeholder 3"/>
          <p:cNvSpPr>
            <a:spLocks noGrp="1"/>
          </p:cNvSpPr>
          <p:nvPr>
            <p:ph type="sldNum" sz="quarter" idx="10"/>
          </p:nvPr>
        </p:nvSpPr>
        <p:spPr/>
        <p:txBody>
          <a:bodyPr/>
          <a:lstStyle/>
          <a:p>
            <a:fld id="{8C9111C7-0541-034E-9A08-AF74D880B41C}" type="slidenum">
              <a:rPr lang="en-US" smtClean="0"/>
              <a:t>12</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111C7-0541-034E-9A08-AF74D880B41C}" type="slidenum">
              <a:rPr lang="en-US" smtClean="0"/>
              <a:t>16</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111C7-0541-034E-9A08-AF74D880B41C}" type="slidenum">
              <a:rPr lang="en-US" smtClean="0"/>
              <a:t>17</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111C7-0541-034E-9A08-AF74D880B41C}" type="slidenum">
              <a:rPr lang="en-US" smtClean="0"/>
              <a:t>18</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111C7-0541-034E-9A08-AF74D880B41C}" type="slidenum">
              <a:rPr lang="en-US" smtClean="0"/>
              <a:t>19</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111C7-0541-034E-9A08-AF74D880B41C}" type="slidenum">
              <a:rPr lang="en-US" smtClean="0"/>
              <a:t>20</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111C7-0541-034E-9A08-AF74D880B41C}" type="slidenum">
              <a:rPr lang="en-US" smtClean="0"/>
              <a:t>21</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111C7-0541-034E-9A08-AF74D880B41C}" type="slidenum">
              <a:rPr lang="en-US" smtClean="0"/>
              <a:t>22</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There are a host of drastic life changes after BI.</a:t>
            </a:r>
          </a:p>
          <a:p>
            <a:endParaRPr lang="en-US" dirty="0"/>
          </a:p>
          <a:p>
            <a:r>
              <a:rPr lang="en-US" dirty="0"/>
              <a:t>Physical or cognitive limitation</a:t>
            </a:r>
          </a:p>
          <a:p>
            <a:r>
              <a:rPr lang="en-US" dirty="0"/>
              <a:t>Roles changing – previous breadwinner, now can’t work full time</a:t>
            </a:r>
          </a:p>
          <a:p>
            <a:r>
              <a:rPr lang="en-US" dirty="0"/>
              <a:t>Relationship changes with spouses</a:t>
            </a:r>
          </a:p>
          <a:p>
            <a:r>
              <a:rPr lang="en-US" dirty="0"/>
              <a:t>Friendships – networks – changes</a:t>
            </a:r>
          </a:p>
          <a:p>
            <a:r>
              <a:rPr lang="en-US" dirty="0"/>
              <a:t>Self-esteem issues</a:t>
            </a:r>
          </a:p>
          <a:p>
            <a:endParaRPr lang="en-US" dirty="0"/>
          </a:p>
          <a:p>
            <a:endParaRPr lang="en-US" dirty="0"/>
          </a:p>
        </p:txBody>
      </p:sp>
      <p:sp>
        <p:nvSpPr>
          <p:cNvPr id="4" name="Slide Number Placeholder 3"/>
          <p:cNvSpPr>
            <a:spLocks noGrp="1"/>
          </p:cNvSpPr>
          <p:nvPr>
            <p:ph type="sldNum" sz="quarter" idx="10"/>
          </p:nvPr>
        </p:nvSpPr>
        <p:spPr/>
        <p:txBody>
          <a:bodyPr/>
          <a:lstStyle/>
          <a:p>
            <a:fld id="{8C9111C7-0541-034E-9A08-AF74D880B41C}" type="slidenum">
              <a:rPr lang="en-US" smtClean="0"/>
              <a:t>2</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111C7-0541-034E-9A08-AF74D880B41C}" type="slidenum">
              <a:rPr lang="en-US" smtClean="0"/>
              <a:t>23</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lnSpcReduction="10000"/>
          </a:bodyPr>
          <a:lstStyle/>
          <a:p>
            <a:pPr eaLnBrk="1" hangingPunct="1"/>
            <a:r>
              <a:rPr lang="en-US" altLang="en-US" dirty="0"/>
              <a:t>Language</a:t>
            </a:r>
            <a:r>
              <a:rPr lang="en-US" altLang="en-US" baseline="0" dirty="0"/>
              <a:t> (social pragmatics);</a:t>
            </a:r>
            <a:endParaRPr lang="en-US" altLang="en-US" dirty="0"/>
          </a:p>
          <a:p>
            <a:pPr eaLnBrk="1" hangingPunct="1"/>
            <a:endParaRPr lang="en-US" altLang="en-US" dirty="0"/>
          </a:p>
          <a:p>
            <a:pPr eaLnBrk="1" hangingPunct="1"/>
            <a:r>
              <a:rPr lang="en-US" altLang="en-US" dirty="0"/>
              <a:t>Help clients who are searching for words by offering “cues” or alternatives (do you mean this or that?)</a:t>
            </a:r>
          </a:p>
          <a:p>
            <a:pPr eaLnBrk="1" hangingPunct="1"/>
            <a:r>
              <a:rPr lang="en-US" altLang="en-US" dirty="0"/>
              <a:t>To assist clients  “stay on topic”, offer gentle redirection whenever the clients begin to wander off topic (e.g., you were talking about “x” before, but now you are discussing “y”…lets go back to “x” for a minute)</a:t>
            </a:r>
          </a:p>
          <a:p>
            <a:pPr eaLnBrk="1" hangingPunct="1"/>
            <a:r>
              <a:rPr lang="en-US" altLang="en-US" dirty="0"/>
              <a:t>Encourage clients to prepare a written “agenda” of things to be discussed at planned meetings. This will help the client focus on topics at hand, and prevent memory loss. </a:t>
            </a:r>
          </a:p>
          <a:p>
            <a:pPr eaLnBrk="1" hangingPunct="1"/>
            <a:r>
              <a:rPr lang="en-US" altLang="en-US" dirty="0"/>
              <a:t>Use of yes/no questions rather than open ended questions are most helpful for clients. </a:t>
            </a:r>
          </a:p>
          <a:p>
            <a:pPr eaLnBrk="1" hangingPunct="1"/>
            <a:r>
              <a:rPr lang="en-US" altLang="en-US" dirty="0"/>
              <a:t>Never ask “what do you want to talk about?”  You are asking them to… structure, organize their thoughts, and to remember what they wanted to say. Instead ask them to meet with you tomorrow at 2</a:t>
            </a:r>
          </a:p>
          <a:p>
            <a:pPr>
              <a:buClr>
                <a:schemeClr val="accent6">
                  <a:lumMod val="75000"/>
                </a:schemeClr>
              </a:buClr>
            </a:pPr>
            <a:r>
              <a:rPr lang="en-US" altLang="en-US" b="1" dirty="0">
                <a:latin typeface="Times New Roman" panose="02020603050405020304" pitchFamily="18" charset="0"/>
                <a:cs typeface="Times New Roman" panose="02020603050405020304" pitchFamily="18" charset="0"/>
              </a:rPr>
              <a:t>Considerations/Interventions</a:t>
            </a:r>
          </a:p>
          <a:p>
            <a:pPr>
              <a:buClr>
                <a:schemeClr val="accent6">
                  <a:lumMod val="75000"/>
                </a:schemeClr>
              </a:buClr>
            </a:pPr>
            <a:r>
              <a:rPr lang="en-US" altLang="en-US" dirty="0">
                <a:latin typeface="Times New Roman" panose="02020603050405020304" pitchFamily="18" charset="0"/>
                <a:cs typeface="Times New Roman" panose="02020603050405020304" pitchFamily="18" charset="0"/>
              </a:rPr>
              <a:t>Help individual stay on topic; redirect when necessary.</a:t>
            </a:r>
          </a:p>
          <a:p>
            <a:pPr>
              <a:buClr>
                <a:schemeClr val="accent6">
                  <a:lumMod val="75000"/>
                </a:schemeClr>
              </a:buClr>
            </a:pPr>
            <a:r>
              <a:rPr lang="en-US" altLang="en-US" dirty="0">
                <a:latin typeface="Times New Roman" panose="02020603050405020304" pitchFamily="18" charset="0"/>
                <a:cs typeface="Times New Roman" panose="02020603050405020304" pitchFamily="18" charset="0"/>
              </a:rPr>
              <a:t>Ask individual to re-state aspects of a discussion to ensure comprehension.</a:t>
            </a:r>
          </a:p>
          <a:p>
            <a:pPr>
              <a:buClr>
                <a:schemeClr val="accent6">
                  <a:lumMod val="75000"/>
                </a:schemeClr>
              </a:buClr>
            </a:pPr>
            <a:r>
              <a:rPr lang="en-US" altLang="en-US" dirty="0">
                <a:latin typeface="Times New Roman" panose="02020603050405020304" pitchFamily="18" charset="0"/>
                <a:cs typeface="Times New Roman" panose="02020603050405020304" pitchFamily="18" charset="0"/>
              </a:rPr>
              <a:t>Encourage individual to prepare an “agenda” in advance. </a:t>
            </a:r>
          </a:p>
          <a:p>
            <a:pPr>
              <a:buClr>
                <a:schemeClr val="accent6">
                  <a:lumMod val="75000"/>
                </a:schemeClr>
              </a:buClr>
            </a:pPr>
            <a:r>
              <a:rPr lang="en-US" altLang="en-US" dirty="0">
                <a:latin typeface="Times New Roman" panose="02020603050405020304" pitchFamily="18" charset="0"/>
                <a:cs typeface="Times New Roman" panose="02020603050405020304" pitchFamily="18" charset="0"/>
              </a:rPr>
              <a:t>Avoid open-ended questions...use yes/no or structured formats where possible.</a:t>
            </a:r>
          </a:p>
          <a:p>
            <a:pPr eaLnBrk="1" hangingPunct="1"/>
            <a:r>
              <a:rPr lang="en-US" altLang="en-US" dirty="0"/>
              <a:t> p.m. and ask them to write down when they think of something that they want to talk about.</a:t>
            </a:r>
          </a:p>
        </p:txBody>
      </p:sp>
      <p:sp>
        <p:nvSpPr>
          <p:cNvPr id="4" name="Slide Number Placeholder 3"/>
          <p:cNvSpPr>
            <a:spLocks noGrp="1"/>
          </p:cNvSpPr>
          <p:nvPr>
            <p:ph type="sldNum" sz="quarter" idx="10"/>
          </p:nvPr>
        </p:nvSpPr>
        <p:spPr/>
        <p:txBody>
          <a:bodyPr/>
          <a:lstStyle/>
          <a:p>
            <a:fld id="{AE0B0240-6543-4E1A-8594-0CAF0AB896A1}" type="slidenum">
              <a:rPr lang="en-US" smtClean="0"/>
              <a:pPr/>
              <a:t>24</a:t>
            </a:fld>
            <a:endParaRPr lang="en-US"/>
          </a:p>
        </p:txBody>
      </p:sp>
    </p:spTree>
    <p:extLst>
      <p:ext uri="{BB962C8B-B14F-4D97-AF65-F5344CB8AC3E}">
        <p14:creationId xmlns:p14="http://schemas.microsoft.com/office/powerpoint/2010/main" val="1919869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111C7-0541-034E-9A08-AF74D880B41C}" type="slidenum">
              <a:rPr lang="en-US" smtClean="0"/>
              <a:t>25</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111C7-0541-034E-9A08-AF74D880B41C}" type="slidenum">
              <a:rPr lang="en-US" smtClean="0"/>
              <a:t>26</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111C7-0541-034E-9A08-AF74D880B41C}" type="slidenum">
              <a:rPr lang="en-US" smtClean="0"/>
              <a:t>27</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111C7-0541-034E-9A08-AF74D880B41C}" type="slidenum">
              <a:rPr lang="en-US" smtClean="0"/>
              <a:t>28</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111C7-0541-034E-9A08-AF74D880B41C}" type="slidenum">
              <a:rPr lang="en-US" smtClean="0"/>
              <a:t>29</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pPr eaLnBrk="1" hangingPunct="1"/>
            <a:r>
              <a:rPr lang="en-US" altLang="en-US" dirty="0"/>
              <a:t>Help clients who are searching for words by offering “cues” or alternatives (do you mean this or that?)</a:t>
            </a:r>
          </a:p>
          <a:p>
            <a:pPr eaLnBrk="1" hangingPunct="1"/>
            <a:r>
              <a:rPr lang="en-US" altLang="en-US" dirty="0"/>
              <a:t>To assist clients  “stay on topic”, offer gentle redirection whenever the clients begin to wander off topic (e.g., you were talking about “x” before, but now you are discussing “y”…lets go back to “x” for a minute)</a:t>
            </a:r>
          </a:p>
          <a:p>
            <a:pPr eaLnBrk="1" hangingPunct="1"/>
            <a:r>
              <a:rPr lang="en-US" altLang="en-US" dirty="0"/>
              <a:t>Encourage clients to prepare a written “agenda” of things to be discussed at planned meetings. This will help the client focus on topics at hand, and prevent memory loss. </a:t>
            </a:r>
          </a:p>
          <a:p>
            <a:pPr eaLnBrk="1" hangingPunct="1"/>
            <a:r>
              <a:rPr lang="en-US" altLang="en-US" dirty="0"/>
              <a:t>Use of yes/no questions rather than open ended questions are most helpful for clients. </a:t>
            </a:r>
          </a:p>
          <a:p>
            <a:pPr eaLnBrk="1" hangingPunct="1"/>
            <a:r>
              <a:rPr lang="en-US" altLang="en-US" dirty="0"/>
              <a:t>Never ask “what do you want to talk about?”  You are asking them to… structure, organize their thoughts, and to remember what they wanted to say. Instead ask them to meet with you tomorrow at 2</a:t>
            </a:r>
          </a:p>
          <a:p>
            <a:pPr>
              <a:buClr>
                <a:schemeClr val="accent6">
                  <a:lumMod val="75000"/>
                </a:schemeClr>
              </a:buClr>
            </a:pPr>
            <a:r>
              <a:rPr lang="en-US" altLang="en-US" b="1" dirty="0">
                <a:latin typeface="Times New Roman" panose="02020603050405020304" pitchFamily="18" charset="0"/>
                <a:cs typeface="Times New Roman" panose="02020603050405020304" pitchFamily="18" charset="0"/>
              </a:rPr>
              <a:t>Considerations/Interventions</a:t>
            </a:r>
          </a:p>
          <a:p>
            <a:pPr>
              <a:buClr>
                <a:schemeClr val="accent6">
                  <a:lumMod val="75000"/>
                </a:schemeClr>
              </a:buClr>
            </a:pPr>
            <a:r>
              <a:rPr lang="en-US" altLang="en-US" dirty="0">
                <a:latin typeface="Times New Roman" panose="02020603050405020304" pitchFamily="18" charset="0"/>
                <a:cs typeface="Times New Roman" panose="02020603050405020304" pitchFamily="18" charset="0"/>
              </a:rPr>
              <a:t>Help individual stay on topic; redirect when necessary.</a:t>
            </a:r>
          </a:p>
          <a:p>
            <a:pPr>
              <a:buClr>
                <a:schemeClr val="accent6">
                  <a:lumMod val="75000"/>
                </a:schemeClr>
              </a:buClr>
            </a:pPr>
            <a:r>
              <a:rPr lang="en-US" altLang="en-US" dirty="0">
                <a:latin typeface="Times New Roman" panose="02020603050405020304" pitchFamily="18" charset="0"/>
                <a:cs typeface="Times New Roman" panose="02020603050405020304" pitchFamily="18" charset="0"/>
              </a:rPr>
              <a:t>Ask individual to re-state aspects of a discussion to ensure comprehension.</a:t>
            </a:r>
          </a:p>
          <a:p>
            <a:pPr>
              <a:buClr>
                <a:schemeClr val="accent6">
                  <a:lumMod val="75000"/>
                </a:schemeClr>
              </a:buClr>
            </a:pPr>
            <a:r>
              <a:rPr lang="en-US" altLang="en-US" dirty="0">
                <a:latin typeface="Times New Roman" panose="02020603050405020304" pitchFamily="18" charset="0"/>
                <a:cs typeface="Times New Roman" panose="02020603050405020304" pitchFamily="18" charset="0"/>
              </a:rPr>
              <a:t>Encourage individual to prepare an “agenda” in advance. </a:t>
            </a:r>
          </a:p>
          <a:p>
            <a:pPr>
              <a:buClr>
                <a:schemeClr val="accent6">
                  <a:lumMod val="75000"/>
                </a:schemeClr>
              </a:buClr>
            </a:pPr>
            <a:r>
              <a:rPr lang="en-US" altLang="en-US" dirty="0">
                <a:latin typeface="Times New Roman" panose="02020603050405020304" pitchFamily="18" charset="0"/>
                <a:cs typeface="Times New Roman" panose="02020603050405020304" pitchFamily="18" charset="0"/>
              </a:rPr>
              <a:t>Avoid open-ended questions...use yes/no or structured formats where possible.</a:t>
            </a:r>
          </a:p>
          <a:p>
            <a:pPr eaLnBrk="1" hangingPunct="1"/>
            <a:r>
              <a:rPr lang="en-US" altLang="en-US" dirty="0"/>
              <a:t> p.m. and ask them to write down when they think of something that they want to talk about.</a:t>
            </a:r>
          </a:p>
        </p:txBody>
      </p:sp>
      <p:sp>
        <p:nvSpPr>
          <p:cNvPr id="4" name="Slide Number Placeholder 3"/>
          <p:cNvSpPr>
            <a:spLocks noGrp="1"/>
          </p:cNvSpPr>
          <p:nvPr>
            <p:ph type="sldNum" sz="quarter" idx="10"/>
          </p:nvPr>
        </p:nvSpPr>
        <p:spPr/>
        <p:txBody>
          <a:bodyPr/>
          <a:lstStyle/>
          <a:p>
            <a:fld id="{AE0B0240-6543-4E1A-8594-0CAF0AB896A1}" type="slidenum">
              <a:rPr lang="en-US" smtClean="0"/>
              <a:pPr/>
              <a:t>30</a:t>
            </a:fld>
            <a:endParaRPr lang="en-US"/>
          </a:p>
        </p:txBody>
      </p:sp>
    </p:spTree>
    <p:extLst>
      <p:ext uri="{BB962C8B-B14F-4D97-AF65-F5344CB8AC3E}">
        <p14:creationId xmlns:p14="http://schemas.microsoft.com/office/powerpoint/2010/main" val="3163827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111C7-0541-034E-9A08-AF74D880B41C}" type="slidenum">
              <a:rPr lang="en-US" smtClean="0"/>
              <a:t>31</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111C7-0541-034E-9A08-AF74D880B41C}" type="slidenum">
              <a:rPr lang="en-US" smtClean="0"/>
              <a:t>32</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Touch on research into special populations</a:t>
            </a:r>
          </a:p>
        </p:txBody>
      </p:sp>
      <p:sp>
        <p:nvSpPr>
          <p:cNvPr id="4" name="Slide Number Placeholder 3"/>
          <p:cNvSpPr>
            <a:spLocks noGrp="1"/>
          </p:cNvSpPr>
          <p:nvPr>
            <p:ph type="sldNum" sz="quarter" idx="10"/>
          </p:nvPr>
        </p:nvSpPr>
        <p:spPr/>
        <p:txBody>
          <a:bodyPr/>
          <a:lstStyle/>
          <a:p>
            <a:fld id="{8C9111C7-0541-034E-9A08-AF74D880B41C}" type="slidenum">
              <a:rPr lang="en-US" smtClean="0"/>
              <a:t>3</a:t>
            </a:fld>
            <a:endParaRPr lang="en-US"/>
          </a:p>
        </p:txBody>
      </p:sp>
    </p:spTree>
    <p:extLst>
      <p:ext uri="{BB962C8B-B14F-4D97-AF65-F5344CB8AC3E}">
        <p14:creationId xmlns:p14="http://schemas.microsoft.com/office/powerpoint/2010/main" val="97182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111C7-0541-034E-9A08-AF74D880B41C}" type="slidenum">
              <a:rPr lang="en-US" smtClean="0"/>
              <a:t>33</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111C7-0541-034E-9A08-AF74D880B41C}" type="slidenum">
              <a:rPr lang="en-US" smtClean="0"/>
              <a:t>34</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111C7-0541-034E-9A08-AF74D880B41C}" type="slidenum">
              <a:rPr lang="en-US" smtClean="0"/>
              <a:t>35</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r>
              <a:rPr lang="en-US" dirty="0"/>
              <a:t>Skill</a:t>
            </a:r>
            <a:r>
              <a:rPr lang="en-US" baseline="0" dirty="0"/>
              <a:t> vs. Will</a:t>
            </a:r>
          </a:p>
          <a:p>
            <a:endParaRPr lang="en-US" baseline="0" dirty="0"/>
          </a:p>
          <a:p>
            <a:pPr marL="171707" indent="-171707">
              <a:buFontTx/>
              <a:buChar char="-"/>
            </a:pPr>
            <a:r>
              <a:rPr lang="en-US" baseline="0" dirty="0"/>
              <a:t>If you think they have the skill but choose to not use it, likely to think punishment</a:t>
            </a:r>
          </a:p>
          <a:p>
            <a:pPr marL="171707" indent="-171707">
              <a:buFontTx/>
              <a:buChar char="-"/>
            </a:pPr>
            <a:r>
              <a:rPr lang="en-US" baseline="0" dirty="0"/>
              <a:t>If you think they don’t have the skill, less likely to think punishment, more likely to think of teaching the skill</a:t>
            </a:r>
          </a:p>
          <a:p>
            <a:pPr marL="171707" indent="-171707">
              <a:buFontTx/>
              <a:buChar char="-"/>
            </a:pPr>
            <a:endParaRPr lang="en-US" dirty="0"/>
          </a:p>
        </p:txBody>
      </p:sp>
      <p:sp>
        <p:nvSpPr>
          <p:cNvPr id="4" name="Slide Number Placeholder 3"/>
          <p:cNvSpPr>
            <a:spLocks noGrp="1"/>
          </p:cNvSpPr>
          <p:nvPr>
            <p:ph type="sldNum" sz="quarter" idx="10"/>
          </p:nvPr>
        </p:nvSpPr>
        <p:spPr/>
        <p:txBody>
          <a:bodyPr/>
          <a:lstStyle/>
          <a:p>
            <a:fld id="{AE0B0240-6543-4E1A-8594-0CAF0AB896A1}" type="slidenum">
              <a:rPr lang="en-US" smtClean="0"/>
              <a:pPr/>
              <a:t>36</a:t>
            </a:fld>
            <a:endParaRPr lang="en-US"/>
          </a:p>
        </p:txBody>
      </p:sp>
    </p:spTree>
    <p:extLst>
      <p:ext uri="{BB962C8B-B14F-4D97-AF65-F5344CB8AC3E}">
        <p14:creationId xmlns:p14="http://schemas.microsoft.com/office/powerpoint/2010/main" val="2400459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17125" indent="-275817" eaLnBrk="0" hangingPunct="0">
              <a:defRPr>
                <a:solidFill>
                  <a:schemeClr val="tx1"/>
                </a:solidFill>
                <a:latin typeface="Arial" charset="0"/>
                <a:ea typeface="MS PGothic" pitchFamily="34" charset="-128"/>
              </a:defRPr>
            </a:lvl2pPr>
            <a:lvl3pPr marL="1103271" indent="-220655" eaLnBrk="0" hangingPunct="0">
              <a:defRPr>
                <a:solidFill>
                  <a:schemeClr val="tx1"/>
                </a:solidFill>
                <a:latin typeface="Arial" charset="0"/>
                <a:ea typeface="MS PGothic" pitchFamily="34" charset="-128"/>
              </a:defRPr>
            </a:lvl3pPr>
            <a:lvl4pPr marL="1544578" indent="-220655" eaLnBrk="0" hangingPunct="0">
              <a:defRPr>
                <a:solidFill>
                  <a:schemeClr val="tx1"/>
                </a:solidFill>
                <a:latin typeface="Arial" charset="0"/>
                <a:ea typeface="MS PGothic" pitchFamily="34" charset="-128"/>
              </a:defRPr>
            </a:lvl4pPr>
            <a:lvl5pPr marL="1985887" indent="-220655" eaLnBrk="0" hangingPunct="0">
              <a:defRPr>
                <a:solidFill>
                  <a:schemeClr val="tx1"/>
                </a:solidFill>
                <a:latin typeface="Arial" charset="0"/>
                <a:ea typeface="MS PGothic" pitchFamily="34" charset="-128"/>
              </a:defRPr>
            </a:lvl5pPr>
            <a:lvl6pPr marL="2427194" indent="-220655" eaLnBrk="0" fontAlgn="base" hangingPunct="0">
              <a:spcBef>
                <a:spcPct val="0"/>
              </a:spcBef>
              <a:spcAft>
                <a:spcPct val="0"/>
              </a:spcAft>
              <a:defRPr>
                <a:solidFill>
                  <a:schemeClr val="tx1"/>
                </a:solidFill>
                <a:latin typeface="Arial" charset="0"/>
                <a:ea typeface="MS PGothic" pitchFamily="34" charset="-128"/>
              </a:defRPr>
            </a:lvl6pPr>
            <a:lvl7pPr marL="2868502" indent="-220655" eaLnBrk="0" fontAlgn="base" hangingPunct="0">
              <a:spcBef>
                <a:spcPct val="0"/>
              </a:spcBef>
              <a:spcAft>
                <a:spcPct val="0"/>
              </a:spcAft>
              <a:defRPr>
                <a:solidFill>
                  <a:schemeClr val="tx1"/>
                </a:solidFill>
                <a:latin typeface="Arial" charset="0"/>
                <a:ea typeface="MS PGothic" pitchFamily="34" charset="-128"/>
              </a:defRPr>
            </a:lvl7pPr>
            <a:lvl8pPr marL="3309810" indent="-220655" eaLnBrk="0" fontAlgn="base" hangingPunct="0">
              <a:spcBef>
                <a:spcPct val="0"/>
              </a:spcBef>
              <a:spcAft>
                <a:spcPct val="0"/>
              </a:spcAft>
              <a:defRPr>
                <a:solidFill>
                  <a:schemeClr val="tx1"/>
                </a:solidFill>
                <a:latin typeface="Arial" charset="0"/>
                <a:ea typeface="MS PGothic" pitchFamily="34" charset="-128"/>
              </a:defRPr>
            </a:lvl8pPr>
            <a:lvl9pPr marL="3751118" indent="-220655"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BCC25F56-B1C0-4A54-9D8B-BD5ACECA96C0}" type="slidenum">
              <a:rPr lang="en-US" smtClean="0"/>
              <a:pPr eaLnBrk="1" hangingPunct="1"/>
              <a:t>39</a:t>
            </a:fld>
            <a:endParaRPr lang="en-US" dirty="0"/>
          </a:p>
        </p:txBody>
      </p:sp>
      <p:sp>
        <p:nvSpPr>
          <p:cNvPr id="125955" name="Rectangle 2"/>
          <p:cNvSpPr>
            <a:spLocks noGrp="1" noRot="1" noChangeAspect="1" noChangeArrowheads="1" noTextEdit="1"/>
          </p:cNvSpPr>
          <p:nvPr>
            <p:ph type="sldImg"/>
          </p:nvPr>
        </p:nvSpPr>
        <p:spPr bwMode="auto">
          <a:xfrm>
            <a:off x="409575" y="698500"/>
            <a:ext cx="6205538"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Functional Behavior Hypothesis</a:t>
            </a:r>
            <a:r>
              <a:rPr lang="en-US" baseline="0" dirty="0"/>
              <a:t> Statement</a:t>
            </a:r>
            <a:endParaRPr lang="en-US" dirty="0"/>
          </a:p>
          <a:p>
            <a:pPr eaLnBrk="1" hangingPunct="1">
              <a:spcBef>
                <a:spcPct val="0"/>
              </a:spcBef>
            </a:pPr>
            <a:r>
              <a:rPr lang="en-US" dirty="0"/>
              <a:t>TBI checklist</a:t>
            </a:r>
          </a:p>
        </p:txBody>
      </p:sp>
      <p:sp>
        <p:nvSpPr>
          <p:cNvPr id="2" name="Date Placeholder 1"/>
          <p:cNvSpPr>
            <a:spLocks noGrp="1"/>
          </p:cNvSpPr>
          <p:nvPr>
            <p:ph type="dt" sz="quarter" idx="1"/>
          </p:nvPr>
        </p:nvSpPr>
        <p:spPr/>
        <p:txBody>
          <a:bodyPr/>
          <a:lstStyle/>
          <a:p>
            <a:pPr>
              <a:defRPr/>
            </a:pPr>
            <a:endParaRPr lang="en-US" dirty="0"/>
          </a:p>
        </p:txBody>
      </p:sp>
    </p:spTree>
    <p:extLst>
      <p:ext uri="{BB962C8B-B14F-4D97-AF65-F5344CB8AC3E}">
        <p14:creationId xmlns:p14="http://schemas.microsoft.com/office/powerpoint/2010/main" val="3517901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r>
              <a:rPr lang="en-US" dirty="0"/>
              <a:t>Majority of injuries are “mild”</a:t>
            </a:r>
          </a:p>
        </p:txBody>
      </p:sp>
      <p:sp>
        <p:nvSpPr>
          <p:cNvPr id="4" name="Slide Number Placeholder 3"/>
          <p:cNvSpPr>
            <a:spLocks noGrp="1"/>
          </p:cNvSpPr>
          <p:nvPr>
            <p:ph type="sldNum" sz="quarter" idx="10"/>
          </p:nvPr>
        </p:nvSpPr>
        <p:spPr/>
        <p:txBody>
          <a:bodyPr/>
          <a:lstStyle/>
          <a:p>
            <a:fld id="{AE0B0240-6543-4E1A-8594-0CAF0AB896A1}" type="slidenum">
              <a:rPr lang="en-US" smtClean="0"/>
              <a:pPr/>
              <a:t>41</a:t>
            </a:fld>
            <a:endParaRPr lang="en-US"/>
          </a:p>
        </p:txBody>
      </p:sp>
    </p:spTree>
    <p:extLst>
      <p:ext uri="{BB962C8B-B14F-4D97-AF65-F5344CB8AC3E}">
        <p14:creationId xmlns:p14="http://schemas.microsoft.com/office/powerpoint/2010/main" val="825443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3/26/2019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42</a:t>
            </a:fld>
            <a:endParaRPr lang="en-US" dirty="0"/>
          </a:p>
        </p:txBody>
      </p:sp>
    </p:spTree>
    <p:extLst>
      <p:ext uri="{BB962C8B-B14F-4D97-AF65-F5344CB8AC3E}">
        <p14:creationId xmlns:p14="http://schemas.microsoft.com/office/powerpoint/2010/main" val="37154219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3/26/2019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43</a:t>
            </a:fld>
            <a:endParaRPr lang="en-US" dirty="0"/>
          </a:p>
        </p:txBody>
      </p:sp>
    </p:spTree>
    <p:extLst>
      <p:ext uri="{BB962C8B-B14F-4D97-AF65-F5344CB8AC3E}">
        <p14:creationId xmlns:p14="http://schemas.microsoft.com/office/powerpoint/2010/main" val="37154219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Most like to start here</a:t>
            </a:r>
            <a:r>
              <a:rPr lang="en-US" baseline="0" dirty="0"/>
              <a:t> – Performance / Will</a:t>
            </a:r>
          </a:p>
          <a:p>
            <a:r>
              <a:rPr lang="en-US" dirty="0"/>
              <a:t>Why? It is easier if a typical kid learns by osmosis. Then if they don</a:t>
            </a:r>
            <a:r>
              <a:rPr lang="fr-FR" dirty="0"/>
              <a:t>’</a:t>
            </a:r>
            <a:r>
              <a:rPr lang="en-US" dirty="0"/>
              <a:t>t do, it’s because they don</a:t>
            </a:r>
            <a:r>
              <a:rPr lang="fr-FR" dirty="0"/>
              <a:t>’</a:t>
            </a:r>
            <a:r>
              <a:rPr lang="en-US" dirty="0"/>
              <a:t>t want to do. Consequence 1 time – they never do wrong</a:t>
            </a:r>
            <a:r>
              <a:rPr lang="en-US" baseline="0" dirty="0"/>
              <a:t> behavior again – and off we go.</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3/26/2019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44</a:t>
            </a:fld>
            <a:endParaRPr lang="en-US" dirty="0"/>
          </a:p>
        </p:txBody>
      </p:sp>
    </p:spTree>
    <p:extLst>
      <p:ext uri="{BB962C8B-B14F-4D97-AF65-F5344CB8AC3E}">
        <p14:creationId xmlns:p14="http://schemas.microsoft.com/office/powerpoint/2010/main" val="1056627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8255" indent="-291636" eaLnBrk="0" hangingPunct="0">
              <a:defRPr sz="2400">
                <a:solidFill>
                  <a:schemeClr val="tx1"/>
                </a:solidFill>
                <a:latin typeface="Arial" charset="0"/>
                <a:ea typeface="ＭＳ Ｐゴシック" charset="0"/>
              </a:defRPr>
            </a:lvl2pPr>
            <a:lvl3pPr marL="1166546" indent="-233309" eaLnBrk="0" hangingPunct="0">
              <a:defRPr sz="2400">
                <a:solidFill>
                  <a:schemeClr val="tx1"/>
                </a:solidFill>
                <a:latin typeface="Arial" charset="0"/>
                <a:ea typeface="ＭＳ Ｐゴシック" charset="0"/>
              </a:defRPr>
            </a:lvl3pPr>
            <a:lvl4pPr marL="1633164" indent="-233309" eaLnBrk="0" hangingPunct="0">
              <a:defRPr sz="2400">
                <a:solidFill>
                  <a:schemeClr val="tx1"/>
                </a:solidFill>
                <a:latin typeface="Arial" charset="0"/>
                <a:ea typeface="ＭＳ Ｐゴシック" charset="0"/>
              </a:defRPr>
            </a:lvl4pPr>
            <a:lvl5pPr marL="2099782" indent="-233309" eaLnBrk="0" hangingPunct="0">
              <a:defRPr sz="2400">
                <a:solidFill>
                  <a:schemeClr val="tx1"/>
                </a:solidFill>
                <a:latin typeface="Arial" charset="0"/>
                <a:ea typeface="ＭＳ Ｐゴシック" charset="0"/>
              </a:defRPr>
            </a:lvl5pPr>
            <a:lvl6pPr marL="2566401" indent="-233309" eaLnBrk="0" fontAlgn="base" hangingPunct="0">
              <a:spcBef>
                <a:spcPct val="0"/>
              </a:spcBef>
              <a:spcAft>
                <a:spcPct val="0"/>
              </a:spcAft>
              <a:defRPr sz="2400">
                <a:solidFill>
                  <a:schemeClr val="tx1"/>
                </a:solidFill>
                <a:latin typeface="Arial" charset="0"/>
                <a:ea typeface="ＭＳ Ｐゴシック" charset="0"/>
              </a:defRPr>
            </a:lvl6pPr>
            <a:lvl7pPr marL="3033019" indent="-233309" eaLnBrk="0" fontAlgn="base" hangingPunct="0">
              <a:spcBef>
                <a:spcPct val="0"/>
              </a:spcBef>
              <a:spcAft>
                <a:spcPct val="0"/>
              </a:spcAft>
              <a:defRPr sz="2400">
                <a:solidFill>
                  <a:schemeClr val="tx1"/>
                </a:solidFill>
                <a:latin typeface="Arial" charset="0"/>
                <a:ea typeface="ＭＳ Ｐゴシック" charset="0"/>
              </a:defRPr>
            </a:lvl7pPr>
            <a:lvl8pPr marL="3499637" indent="-233309" eaLnBrk="0" fontAlgn="base" hangingPunct="0">
              <a:spcBef>
                <a:spcPct val="0"/>
              </a:spcBef>
              <a:spcAft>
                <a:spcPct val="0"/>
              </a:spcAft>
              <a:defRPr sz="2400">
                <a:solidFill>
                  <a:schemeClr val="tx1"/>
                </a:solidFill>
                <a:latin typeface="Arial" charset="0"/>
                <a:ea typeface="ＭＳ Ｐゴシック" charset="0"/>
              </a:defRPr>
            </a:lvl8pPr>
            <a:lvl9pPr marL="3966256" indent="-23330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555735-5AEE-DE4C-948F-B28DD456CA38}" type="slidenum">
              <a:rPr lang="en-US" sz="1200"/>
              <a:pPr eaLnBrk="1" hangingPunct="1"/>
              <a:t>45</a:t>
            </a:fld>
            <a:endParaRPr lang="en-US" sz="1200"/>
          </a:p>
        </p:txBody>
      </p:sp>
    </p:spTree>
    <p:extLst>
      <p:ext uri="{BB962C8B-B14F-4D97-AF65-F5344CB8AC3E}">
        <p14:creationId xmlns:p14="http://schemas.microsoft.com/office/powerpoint/2010/main" val="4103773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Lenny will discuss, a few highlights:</a:t>
            </a:r>
          </a:p>
          <a:p>
            <a:endParaRPr lang="en-US" dirty="0"/>
          </a:p>
          <a:p>
            <a:r>
              <a:rPr lang="en-US" dirty="0"/>
              <a:t>Behavioral health – work has happened and continues to happen to make sure </a:t>
            </a:r>
            <a:r>
              <a:rPr lang="en-US" dirty="0" err="1"/>
              <a:t>ppl</a:t>
            </a:r>
            <a:r>
              <a:rPr lang="en-US" dirty="0"/>
              <a:t> with co-occurring are served, not denied.</a:t>
            </a:r>
          </a:p>
          <a:p>
            <a:r>
              <a:rPr lang="en-US" dirty="0"/>
              <a:t>Not asking MHCs to treat the BI, asking them to treat the MI in the context of BI (</a:t>
            </a:r>
            <a:r>
              <a:rPr lang="en-US" dirty="0" err="1"/>
              <a:t>eg</a:t>
            </a:r>
            <a:r>
              <a:rPr lang="en-US" dirty="0"/>
              <a:t>. Anxiety)</a:t>
            </a:r>
          </a:p>
          <a:p>
            <a:endParaRPr lang="en-US" dirty="0"/>
          </a:p>
          <a:p>
            <a:r>
              <a:rPr lang="en-US" dirty="0"/>
              <a:t>Worth appealing, we can be a resource</a:t>
            </a:r>
          </a:p>
          <a:p>
            <a:endParaRPr lang="en-US" dirty="0"/>
          </a:p>
          <a:p>
            <a:r>
              <a:rPr lang="en-US" dirty="0"/>
              <a:t>Used to think it relates to adjustment to a TBI, now we understand can be lasting –15 years, especially during milestones and transitions in life</a:t>
            </a:r>
          </a:p>
          <a:p>
            <a:r>
              <a:rPr lang="en-US" dirty="0"/>
              <a:t>BI and grieving go hand in hand, re-occurring as </a:t>
            </a:r>
            <a:r>
              <a:rPr lang="en-US" dirty="0" err="1"/>
              <a:t>ppl</a:t>
            </a:r>
            <a:r>
              <a:rPr lang="en-US" dirty="0"/>
              <a:t> remember they are not what they used to be.</a:t>
            </a:r>
          </a:p>
          <a:p>
            <a:r>
              <a:rPr lang="en-US" dirty="0"/>
              <a:t>Mild – may have more depression because they have more awareness of what they’ve lost.</a:t>
            </a:r>
          </a:p>
        </p:txBody>
      </p:sp>
      <p:sp>
        <p:nvSpPr>
          <p:cNvPr id="4" name="Slide Number Placeholder 3"/>
          <p:cNvSpPr>
            <a:spLocks noGrp="1"/>
          </p:cNvSpPr>
          <p:nvPr>
            <p:ph type="sldNum" sz="quarter" idx="10"/>
          </p:nvPr>
        </p:nvSpPr>
        <p:spPr/>
        <p:txBody>
          <a:bodyPr/>
          <a:lstStyle/>
          <a:p>
            <a:fld id="{8C9111C7-0541-034E-9A08-AF74D880B41C}" type="slidenum">
              <a:rPr lang="en-US" smtClean="0"/>
              <a:t>4</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111C7-0541-034E-9A08-AF74D880B41C}" type="slidenum">
              <a:rPr lang="en-US" smtClean="0"/>
              <a:t>47</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111C7-0541-034E-9A08-AF74D880B41C}" type="slidenum">
              <a:rPr lang="en-US" smtClean="0"/>
              <a:t>48</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00088"/>
            <a:ext cx="6207125" cy="3490912"/>
          </a:xfrm>
        </p:spPr>
      </p:sp>
      <p:sp>
        <p:nvSpPr>
          <p:cNvPr id="3" name="Notes Placeholder 2"/>
          <p:cNvSpPr>
            <a:spLocks noGrp="1"/>
          </p:cNvSpPr>
          <p:nvPr>
            <p:ph type="body" idx="1"/>
          </p:nvPr>
        </p:nvSpPr>
        <p:spPr/>
        <p:txBody>
          <a:bodyPr/>
          <a:lstStyle/>
          <a:p>
            <a:r>
              <a:rPr lang="en-US" dirty="0"/>
              <a:t>Signs of irritation, disorientation, confusion</a:t>
            </a:r>
          </a:p>
        </p:txBody>
      </p:sp>
      <p:sp>
        <p:nvSpPr>
          <p:cNvPr id="4" name="Slide Number Placeholder 3"/>
          <p:cNvSpPr>
            <a:spLocks noGrp="1"/>
          </p:cNvSpPr>
          <p:nvPr>
            <p:ph type="sldNum" sz="quarter" idx="10"/>
          </p:nvPr>
        </p:nvSpPr>
        <p:spPr/>
        <p:txBody>
          <a:bodyPr/>
          <a:lstStyle/>
          <a:p>
            <a:fld id="{8B1E9AE0-F07B-7640-A414-F63FE612B7C2}"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9606400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00088"/>
            <a:ext cx="6207125"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E9AE0-F07B-7640-A414-F63FE612B7C2}"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40941872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111C7-0541-034E-9A08-AF74D880B41C}" type="slidenum">
              <a:rPr lang="en-US" smtClean="0"/>
              <a:t>60</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0B0240-6543-4E1A-8594-0CAF0AB896A1}" type="slidenum">
              <a:rPr lang="en-US" smtClean="0"/>
              <a:pPr/>
              <a:t>61</a:t>
            </a:fld>
            <a:endParaRPr lang="en-US"/>
          </a:p>
        </p:txBody>
      </p:sp>
    </p:spTree>
    <p:extLst>
      <p:ext uri="{BB962C8B-B14F-4D97-AF65-F5344CB8AC3E}">
        <p14:creationId xmlns:p14="http://schemas.microsoft.com/office/powerpoint/2010/main" val="2992217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0B0240-6543-4E1A-8594-0CAF0AB896A1}" type="slidenum">
              <a:rPr lang="en-US" smtClean="0"/>
              <a:pPr/>
              <a:t>62</a:t>
            </a:fld>
            <a:endParaRPr lang="en-US"/>
          </a:p>
        </p:txBody>
      </p:sp>
    </p:spTree>
    <p:extLst>
      <p:ext uri="{BB962C8B-B14F-4D97-AF65-F5344CB8AC3E}">
        <p14:creationId xmlns:p14="http://schemas.microsoft.com/office/powerpoint/2010/main" val="2992217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39426-FD1A-4A94-9E6E-13DB362C2569}"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960330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111C7-0541-034E-9A08-AF74D880B41C}" type="slidenum">
              <a:rPr lang="en-US" smtClean="0"/>
              <a:t>64</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CO – 54%</a:t>
            </a:r>
          </a:p>
          <a:p>
            <a:endParaRPr lang="en-US" dirty="0"/>
          </a:p>
          <a:p>
            <a:r>
              <a:rPr lang="en-US" dirty="0"/>
              <a:t>SA and BI – hand in hand issue.</a:t>
            </a:r>
          </a:p>
          <a:p>
            <a:endParaRPr lang="en-US" dirty="0"/>
          </a:p>
          <a:p>
            <a:endParaRPr lang="en-US" dirty="0"/>
          </a:p>
        </p:txBody>
      </p:sp>
      <p:sp>
        <p:nvSpPr>
          <p:cNvPr id="4" name="Slide Number Placeholder 3"/>
          <p:cNvSpPr>
            <a:spLocks noGrp="1"/>
          </p:cNvSpPr>
          <p:nvPr>
            <p:ph type="sldNum" sz="quarter" idx="10"/>
          </p:nvPr>
        </p:nvSpPr>
        <p:spPr/>
        <p:txBody>
          <a:bodyPr/>
          <a:lstStyle/>
          <a:p>
            <a:fld id="{8C9111C7-0541-034E-9A08-AF74D880B41C}" type="slidenum">
              <a:rPr lang="en-US" smtClean="0"/>
              <a:t>5</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Blue – no </a:t>
            </a:r>
            <a:r>
              <a:rPr lang="en-US" dirty="0" err="1"/>
              <a:t>hx</a:t>
            </a:r>
            <a:r>
              <a:rPr lang="en-US" dirty="0"/>
              <a:t> of BI</a:t>
            </a:r>
          </a:p>
          <a:p>
            <a:r>
              <a:rPr lang="en-US" dirty="0"/>
              <a:t>Red – 1</a:t>
            </a:r>
          </a:p>
          <a:p>
            <a:r>
              <a:rPr lang="en-US" dirty="0"/>
              <a:t>Yellow – multiple</a:t>
            </a:r>
          </a:p>
          <a:p>
            <a:endParaRPr lang="en-US" dirty="0"/>
          </a:p>
          <a:p>
            <a:r>
              <a:rPr lang="en-US" dirty="0" err="1"/>
              <a:t>Ppl</a:t>
            </a:r>
            <a:r>
              <a:rPr lang="en-US" dirty="0"/>
              <a:t> with more than one – risk for these issues raises.</a:t>
            </a:r>
          </a:p>
        </p:txBody>
      </p:sp>
      <p:sp>
        <p:nvSpPr>
          <p:cNvPr id="4" name="Slide Number Placeholder 3"/>
          <p:cNvSpPr>
            <a:spLocks noGrp="1"/>
          </p:cNvSpPr>
          <p:nvPr>
            <p:ph type="sldNum" sz="quarter" idx="10"/>
          </p:nvPr>
        </p:nvSpPr>
        <p:spPr/>
        <p:txBody>
          <a:bodyPr/>
          <a:lstStyle/>
          <a:p>
            <a:fld id="{8C9111C7-0541-034E-9A08-AF74D880B41C}" type="slidenum">
              <a:rPr lang="en-US" smtClean="0"/>
              <a:t>6</a:t>
            </a:fld>
            <a:endParaRPr lang="en-US"/>
          </a:p>
        </p:txBody>
      </p:sp>
    </p:spTree>
    <p:extLst>
      <p:ext uri="{BB962C8B-B14F-4D97-AF65-F5344CB8AC3E}">
        <p14:creationId xmlns:p14="http://schemas.microsoft.com/office/powerpoint/2010/main" val="1442105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a:p>
            <a:r>
              <a:rPr lang="en-US" dirty="0"/>
              <a:t>Study out of New Zealand – risk for SA much higher with early exposure to BI</a:t>
            </a:r>
          </a:p>
          <a:p>
            <a:endParaRPr lang="en-US" dirty="0"/>
          </a:p>
          <a:p>
            <a:r>
              <a:rPr lang="en-US" dirty="0"/>
              <a:t>Harder to treat.</a:t>
            </a:r>
          </a:p>
        </p:txBody>
      </p:sp>
      <p:sp>
        <p:nvSpPr>
          <p:cNvPr id="4" name="Slide Number Placeholder 3"/>
          <p:cNvSpPr>
            <a:spLocks noGrp="1"/>
          </p:cNvSpPr>
          <p:nvPr>
            <p:ph type="sldNum" sz="quarter" idx="10"/>
          </p:nvPr>
        </p:nvSpPr>
        <p:spPr/>
        <p:txBody>
          <a:bodyPr/>
          <a:lstStyle/>
          <a:p>
            <a:fld id="{8C9111C7-0541-034E-9A08-AF74D880B41C}" type="slidenum">
              <a:rPr lang="en-US" smtClean="0"/>
              <a:t>7</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111C7-0541-034E-9A08-AF74D880B41C}" type="slidenum">
              <a:rPr lang="en-US" smtClean="0"/>
              <a:t>8</a:t>
            </a:fld>
            <a:endParaRPr lang="en-US"/>
          </a:p>
        </p:txBody>
      </p:sp>
    </p:spTree>
    <p:extLst>
      <p:ext uri="{BB962C8B-B14F-4D97-AF65-F5344CB8AC3E}">
        <p14:creationId xmlns:p14="http://schemas.microsoft.com/office/powerpoint/2010/main" val="1518308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1</a:t>
            </a:r>
            <a:r>
              <a:rPr lang="en-US" baseline="30000" dirty="0"/>
              <a:t>st</a:t>
            </a:r>
            <a:r>
              <a:rPr lang="en-US" dirty="0"/>
              <a:t> example – Colorado</a:t>
            </a:r>
          </a:p>
          <a:p>
            <a:endParaRPr lang="en-US" dirty="0"/>
          </a:p>
          <a:p>
            <a:r>
              <a:rPr lang="en-US" dirty="0"/>
              <a:t>A lot of violence on streets – can sustain injuries while being homeless.</a:t>
            </a:r>
          </a:p>
          <a:p>
            <a:endParaRPr lang="en-US" dirty="0"/>
          </a:p>
          <a:p>
            <a:r>
              <a:rPr lang="en-US" dirty="0"/>
              <a:t>May not know about a BI, but because a client may be in a special population – consider the potential for BI.</a:t>
            </a:r>
          </a:p>
          <a:p>
            <a:endParaRPr lang="en-US" dirty="0"/>
          </a:p>
          <a:p>
            <a:r>
              <a:rPr lang="en-US" dirty="0"/>
              <a:t>BI happens after birth, some period of normal development.  However, many of the strategies will apply, but perhaps some of the services will not.</a:t>
            </a:r>
          </a:p>
        </p:txBody>
      </p:sp>
      <p:sp>
        <p:nvSpPr>
          <p:cNvPr id="4" name="Slide Number Placeholder 3"/>
          <p:cNvSpPr>
            <a:spLocks noGrp="1"/>
          </p:cNvSpPr>
          <p:nvPr>
            <p:ph type="sldNum" sz="quarter" idx="10"/>
          </p:nvPr>
        </p:nvSpPr>
        <p:spPr/>
        <p:txBody>
          <a:bodyPr/>
          <a:lstStyle/>
          <a:p>
            <a:fld id="{8C9111C7-0541-034E-9A08-AF74D880B41C}" type="slidenum">
              <a:rPr lang="en-US" smtClean="0"/>
              <a:t>9</a:t>
            </a:fld>
            <a:endParaRPr lang="en-US"/>
          </a:p>
        </p:txBody>
      </p:sp>
    </p:spTree>
    <p:extLst>
      <p:ext uri="{BB962C8B-B14F-4D97-AF65-F5344CB8AC3E}">
        <p14:creationId xmlns:p14="http://schemas.microsoft.com/office/powerpoint/2010/main" val="1518308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097A6A-53CE-A74E-B622-CB8059857F6E}"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EFF87-C21B-7A4D-9E8B-7D562DBE2ACA}" type="slidenum">
              <a:rPr lang="en-US" smtClean="0"/>
              <a:t>‹#›</a:t>
            </a:fld>
            <a:endParaRPr lang="en-US"/>
          </a:p>
        </p:txBody>
      </p:sp>
    </p:spTree>
    <p:extLst>
      <p:ext uri="{BB962C8B-B14F-4D97-AF65-F5344CB8AC3E}">
        <p14:creationId xmlns:p14="http://schemas.microsoft.com/office/powerpoint/2010/main" val="71900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4B16CC-A27F-BE47-9FF3-F319563CFB6D}"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EFF87-C21B-7A4D-9E8B-7D562DBE2ACA}" type="slidenum">
              <a:rPr lang="en-US" smtClean="0"/>
              <a:t>‹#›</a:t>
            </a:fld>
            <a:endParaRPr lang="en-US"/>
          </a:p>
        </p:txBody>
      </p:sp>
    </p:spTree>
    <p:extLst>
      <p:ext uri="{BB962C8B-B14F-4D97-AF65-F5344CB8AC3E}">
        <p14:creationId xmlns:p14="http://schemas.microsoft.com/office/powerpoint/2010/main" val="176031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DEAE6A-2C96-C34B-ADEC-26329A2FA05F}"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EFF87-C21B-7A4D-9E8B-7D562DBE2ACA}" type="slidenum">
              <a:rPr lang="en-US" smtClean="0"/>
              <a:t>‹#›</a:t>
            </a:fld>
            <a:endParaRPr lang="en-US"/>
          </a:p>
        </p:txBody>
      </p:sp>
    </p:spTree>
    <p:extLst>
      <p:ext uri="{BB962C8B-B14F-4D97-AF65-F5344CB8AC3E}">
        <p14:creationId xmlns:p14="http://schemas.microsoft.com/office/powerpoint/2010/main" val="181200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9AC4C7-998D-0549-8CC5-79C440BCCD3C}"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EFF87-C21B-7A4D-9E8B-7D562DBE2ACA}" type="slidenum">
              <a:rPr lang="en-US" smtClean="0"/>
              <a:t>‹#›</a:t>
            </a:fld>
            <a:endParaRPr lang="en-US"/>
          </a:p>
        </p:txBody>
      </p:sp>
    </p:spTree>
    <p:extLst>
      <p:ext uri="{BB962C8B-B14F-4D97-AF65-F5344CB8AC3E}">
        <p14:creationId xmlns:p14="http://schemas.microsoft.com/office/powerpoint/2010/main" val="39356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C1B821-4931-894F-9D92-54672DFEB34E}"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EFF87-C21B-7A4D-9E8B-7D562DBE2ACA}" type="slidenum">
              <a:rPr lang="en-US" smtClean="0"/>
              <a:t>‹#›</a:t>
            </a:fld>
            <a:endParaRPr lang="en-US"/>
          </a:p>
        </p:txBody>
      </p:sp>
    </p:spTree>
    <p:extLst>
      <p:ext uri="{BB962C8B-B14F-4D97-AF65-F5344CB8AC3E}">
        <p14:creationId xmlns:p14="http://schemas.microsoft.com/office/powerpoint/2010/main" val="333287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D89C42-B06A-174F-8495-0F6B12334713}" type="datetime1">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EFF87-C21B-7A4D-9E8B-7D562DBE2ACA}" type="slidenum">
              <a:rPr lang="en-US" smtClean="0"/>
              <a:t>‹#›</a:t>
            </a:fld>
            <a:endParaRPr lang="en-US"/>
          </a:p>
        </p:txBody>
      </p:sp>
    </p:spTree>
    <p:extLst>
      <p:ext uri="{BB962C8B-B14F-4D97-AF65-F5344CB8AC3E}">
        <p14:creationId xmlns:p14="http://schemas.microsoft.com/office/powerpoint/2010/main" val="926837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8A499C-7AC7-8049-AF6C-1388568BD192}" type="datetime1">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AEFF87-C21B-7A4D-9E8B-7D562DBE2ACA}" type="slidenum">
              <a:rPr lang="en-US" smtClean="0"/>
              <a:t>‹#›</a:t>
            </a:fld>
            <a:endParaRPr lang="en-US"/>
          </a:p>
        </p:txBody>
      </p:sp>
    </p:spTree>
    <p:extLst>
      <p:ext uri="{BB962C8B-B14F-4D97-AF65-F5344CB8AC3E}">
        <p14:creationId xmlns:p14="http://schemas.microsoft.com/office/powerpoint/2010/main" val="166088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4B26C3-D752-3347-9674-18479DEBDE7B}" type="datetime1">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AEFF87-C21B-7A4D-9E8B-7D562DBE2ACA}" type="slidenum">
              <a:rPr lang="en-US" smtClean="0"/>
              <a:t>‹#›</a:t>
            </a:fld>
            <a:endParaRPr lang="en-US"/>
          </a:p>
        </p:txBody>
      </p:sp>
    </p:spTree>
    <p:extLst>
      <p:ext uri="{BB962C8B-B14F-4D97-AF65-F5344CB8AC3E}">
        <p14:creationId xmlns:p14="http://schemas.microsoft.com/office/powerpoint/2010/main" val="1532121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58F0AF-349C-4F4A-8F47-C6A7288088E6}" type="datetime1">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AEFF87-C21B-7A4D-9E8B-7D562DBE2ACA}" type="slidenum">
              <a:rPr lang="en-US" smtClean="0"/>
              <a:t>‹#›</a:t>
            </a:fld>
            <a:endParaRPr lang="en-US"/>
          </a:p>
        </p:txBody>
      </p:sp>
    </p:spTree>
    <p:extLst>
      <p:ext uri="{BB962C8B-B14F-4D97-AF65-F5344CB8AC3E}">
        <p14:creationId xmlns:p14="http://schemas.microsoft.com/office/powerpoint/2010/main" val="203784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BD636C-4D87-F445-9825-05871DE3C507}" type="datetime1">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EFF87-C21B-7A4D-9E8B-7D562DBE2ACA}" type="slidenum">
              <a:rPr lang="en-US" smtClean="0"/>
              <a:t>‹#›</a:t>
            </a:fld>
            <a:endParaRPr lang="en-US"/>
          </a:p>
        </p:txBody>
      </p:sp>
    </p:spTree>
    <p:extLst>
      <p:ext uri="{BB962C8B-B14F-4D97-AF65-F5344CB8AC3E}">
        <p14:creationId xmlns:p14="http://schemas.microsoft.com/office/powerpoint/2010/main" val="2002990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BDD2-7454-084D-BB19-B6D53A59A564}" type="datetime1">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EFF87-C21B-7A4D-9E8B-7D562DBE2ACA}" type="slidenum">
              <a:rPr lang="en-US" smtClean="0"/>
              <a:t>‹#›</a:t>
            </a:fld>
            <a:endParaRPr lang="en-US"/>
          </a:p>
        </p:txBody>
      </p:sp>
    </p:spTree>
    <p:extLst>
      <p:ext uri="{BB962C8B-B14F-4D97-AF65-F5344CB8AC3E}">
        <p14:creationId xmlns:p14="http://schemas.microsoft.com/office/powerpoint/2010/main" val="30164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6A8ED-25E7-954F-946E-CA2BFAD72113}" type="datetime1">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EFF87-C21B-7A4D-9E8B-7D562DBE2ACA}" type="slidenum">
              <a:rPr lang="en-US" smtClean="0"/>
              <a:t>‹#›</a:t>
            </a:fld>
            <a:endParaRPr lang="en-US"/>
          </a:p>
        </p:txBody>
      </p:sp>
    </p:spTree>
    <p:extLst>
      <p:ext uri="{BB962C8B-B14F-4D97-AF65-F5344CB8AC3E}">
        <p14:creationId xmlns:p14="http://schemas.microsoft.com/office/powerpoint/2010/main" val="1553125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hyperlink" Target="mailto:Judy.dettmer@state.co.us"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9.png"/><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9.png"/><Relationship Id="rId9" Type="http://schemas.microsoft.com/office/2007/relationships/diagramDrawing" Target="../diagrams/drawing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4.sv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52.sv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8.sv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71.sv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74.sv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0.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notesSlide" Target="../notesSlides/notesSlide35.xml"/><Relationship Id="rId7" Type="http://schemas.openxmlformats.org/officeDocument/2006/relationships/diagramQuickStyle" Target="../diagrams/quickStyle8.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png"/><Relationship Id="rId9" Type="http://schemas.microsoft.com/office/2007/relationships/diagramDrawing" Target="../diagrams/drawing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57.jpe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58.pn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hyperlink" Target="http://www.cokidswithbraininjury.com/" TargetMode="External"/><Relationship Id="rId4" Type="http://schemas.openxmlformats.org/officeDocument/2006/relationships/image" Target="../media/image59.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60.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4" name="Slide Number Placeholder 3"/>
          <p:cNvSpPr>
            <a:spLocks noGrp="1"/>
          </p:cNvSpPr>
          <p:nvPr>
            <p:ph type="sldNum" sz="quarter" idx="12"/>
          </p:nvPr>
        </p:nvSpPr>
        <p:spPr/>
        <p:txBody>
          <a:bodyPr/>
          <a:lstStyle/>
          <a:p>
            <a:endParaRPr lang="en-US" dirty="0"/>
          </a:p>
        </p:txBody>
      </p:sp>
      <p:sp>
        <p:nvSpPr>
          <p:cNvPr id="3" name="Subtitle 2"/>
          <p:cNvSpPr>
            <a:spLocks noGrp="1"/>
          </p:cNvSpPr>
          <p:nvPr>
            <p:ph type="subTitle" idx="1"/>
          </p:nvPr>
        </p:nvSpPr>
        <p:spPr>
          <a:xfrm>
            <a:off x="2311794" y="4366932"/>
            <a:ext cx="10889671" cy="1828800"/>
          </a:xfrm>
        </p:spPr>
        <p:txBody>
          <a:bodyPr>
            <a:normAutofit/>
          </a:bodyPr>
          <a:lstStyle/>
          <a:p>
            <a:pPr algn="l"/>
            <a:r>
              <a:rPr lang="en-US" sz="1800" spc="600" dirty="0">
                <a:latin typeface="Futura Std Medium" charset="0"/>
                <a:ea typeface="Futura Std Medium" charset="0"/>
                <a:cs typeface="Futura Std Medium" charset="0"/>
              </a:rPr>
              <a:t>Judy </a:t>
            </a:r>
            <a:r>
              <a:rPr lang="en-US" sz="1800" spc="600" dirty="0" err="1">
                <a:latin typeface="Futura Std Medium" charset="0"/>
                <a:ea typeface="Futura Std Medium" charset="0"/>
                <a:cs typeface="Futura Std Medium" charset="0"/>
              </a:rPr>
              <a:t>Dettmer</a:t>
            </a:r>
            <a:r>
              <a:rPr lang="en-US" sz="1800" spc="600" dirty="0">
                <a:latin typeface="Futura Std Medium" charset="0"/>
                <a:ea typeface="Futura Std Medium" charset="0"/>
                <a:cs typeface="Futura Std Medium" charset="0"/>
              </a:rPr>
              <a:t>				</a:t>
            </a:r>
          </a:p>
          <a:p>
            <a:pPr algn="l"/>
            <a:r>
              <a:rPr lang="en-US" sz="1800" spc="600" dirty="0">
                <a:latin typeface="Futura Std Medium" charset="0"/>
                <a:ea typeface="Futura Std Medium" charset="0"/>
                <a:cs typeface="Futura Std Medium" charset="0"/>
              </a:rPr>
              <a:t>Director					</a:t>
            </a:r>
          </a:p>
          <a:p>
            <a:pPr algn="l"/>
            <a:r>
              <a:rPr lang="en-US" sz="1800" spc="600" dirty="0">
                <a:latin typeface="Futura Std Medium" charset="0"/>
                <a:ea typeface="Futura Std Medium" charset="0"/>
                <a:cs typeface="Futura Std Medium" charset="0"/>
                <a:hlinkClick r:id="rId4"/>
              </a:rPr>
              <a:t>Judy.dettmer@state.co.us</a:t>
            </a:r>
            <a:r>
              <a:rPr lang="en-US" sz="1800" spc="600" dirty="0">
                <a:latin typeface="Futura Std Medium" charset="0"/>
                <a:ea typeface="Futura Std Medium" charset="0"/>
                <a:cs typeface="Futura Std Medium" charset="0"/>
              </a:rPr>
              <a:t>		</a:t>
            </a:r>
          </a:p>
          <a:p>
            <a:pPr algn="l"/>
            <a:r>
              <a:rPr lang="en-US" sz="1800" spc="600" dirty="0">
                <a:latin typeface="Futura Std Medium" charset="0"/>
                <a:ea typeface="Futura Std Medium" charset="0"/>
                <a:cs typeface="Futura Std Medium" charset="0"/>
              </a:rPr>
              <a:t>303-866-4085				</a:t>
            </a:r>
          </a:p>
        </p:txBody>
      </p:sp>
      <p:pic>
        <p:nvPicPr>
          <p:cNvPr id="9" name="Picture 8" descr="Mindsource Brain Injury Network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4709" y="1359510"/>
            <a:ext cx="4206394" cy="449228"/>
          </a:xfrm>
          <a:prstGeom prst="rect">
            <a:avLst/>
          </a:prstGeom>
        </p:spPr>
      </p:pic>
      <p:sp>
        <p:nvSpPr>
          <p:cNvPr id="10" name="Subtitle 2"/>
          <p:cNvSpPr txBox="1">
            <a:spLocks/>
          </p:cNvSpPr>
          <p:nvPr/>
        </p:nvSpPr>
        <p:spPr>
          <a:xfrm>
            <a:off x="2311794" y="6033885"/>
            <a:ext cx="7891398" cy="2762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200" spc="300" dirty="0">
                <a:latin typeface="Futura Std Medium" charset="0"/>
                <a:ea typeface="Futura Std Medium" charset="0"/>
                <a:cs typeface="Futura Std Medium" charset="0"/>
              </a:rPr>
              <a:t>3/8/19</a:t>
            </a:r>
          </a:p>
        </p:txBody>
      </p:sp>
      <p:sp>
        <p:nvSpPr>
          <p:cNvPr id="2" name="Title 1"/>
          <p:cNvSpPr>
            <a:spLocks noGrp="1"/>
          </p:cNvSpPr>
          <p:nvPr>
            <p:ph type="ctrTitle"/>
          </p:nvPr>
        </p:nvSpPr>
        <p:spPr>
          <a:xfrm>
            <a:off x="1314203" y="1460455"/>
            <a:ext cx="8975640" cy="2387600"/>
          </a:xfrm>
        </p:spPr>
        <p:txBody>
          <a:bodyPr>
            <a:noAutofit/>
          </a:bodyPr>
          <a:lstStyle/>
          <a:p>
            <a:pPr algn="r"/>
            <a:r>
              <a:rPr lang="en-US" sz="4000" dirty="0"/>
              <a:t>Brain Injury and Behavioral Health: </a:t>
            </a:r>
            <a:br>
              <a:rPr lang="en-US" sz="4000" dirty="0"/>
            </a:br>
            <a:r>
              <a:rPr lang="en-US" sz="4000" dirty="0"/>
              <a:t>The Complexities, Consequences, </a:t>
            </a:r>
            <a:br>
              <a:rPr lang="en-US" sz="4000" dirty="0"/>
            </a:br>
            <a:r>
              <a:rPr lang="en-US" sz="4000" dirty="0"/>
              <a:t>and Considerations</a:t>
            </a:r>
            <a:endParaRPr lang="en-US" sz="4000" b="1" spc="300" dirty="0">
              <a:solidFill>
                <a:srgbClr val="E2B124"/>
              </a:solidFill>
              <a:latin typeface="Futura Std Book" charset="0"/>
              <a:ea typeface="Futura Std Book" charset="0"/>
              <a:cs typeface="Futura Std Book" charset="0"/>
            </a:endParaRPr>
          </a:p>
        </p:txBody>
      </p:sp>
    </p:spTree>
    <p:extLst>
      <p:ext uri="{BB962C8B-B14F-4D97-AF65-F5344CB8AC3E}">
        <p14:creationId xmlns:p14="http://schemas.microsoft.com/office/powerpoint/2010/main" val="882655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 y="0"/>
            <a:ext cx="12189023" cy="6858000"/>
          </a:xfrm>
          <a:prstGeom prst="rect">
            <a:avLst/>
          </a:prstGeom>
        </p:spPr>
      </p:pic>
      <p:sp>
        <p:nvSpPr>
          <p:cNvPr id="2" name="Slide Number Placeholder 1"/>
          <p:cNvSpPr>
            <a:spLocks noGrp="1"/>
          </p:cNvSpPr>
          <p:nvPr>
            <p:ph type="sldNum" sz="quarter" idx="12"/>
          </p:nvPr>
        </p:nvSpPr>
        <p:spPr>
          <a:xfrm>
            <a:off x="8249209" y="6356362"/>
            <a:ext cx="3651199" cy="365125"/>
          </a:xfrm>
        </p:spPr>
        <p:txBody>
          <a:bodyPr/>
          <a:lstStyle/>
          <a:p>
            <a:fld id="{3DAEFF87-C21B-7A4D-9E8B-7D562DBE2ACA}" type="slidenum">
              <a:rPr lang="en-US" smtClean="0"/>
              <a:t>10</a:t>
            </a:fld>
            <a:endParaRPr lang="en-US" dirty="0"/>
          </a:p>
        </p:txBody>
      </p:sp>
      <p:pic>
        <p:nvPicPr>
          <p:cNvPr id="3079" name="Picture 7" descr="C:\Users\dettmejl\AppData\Local\Microsoft\Windows\INetCache\IE\NK7USUQT\manicul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255" y="2506865"/>
            <a:ext cx="2680530" cy="149010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C183D7F6-B498-43B3-948B-1728B52AA6E4}">
                <adec:decorative xmlns=""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4785" y="1078115"/>
            <a:ext cx="28003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dettmejl\AppData\Local\Microsoft\Windows\INetCache\IE\EAR881WU\finger-pointing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9382" y="1882240"/>
            <a:ext cx="2282800" cy="136968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dettmejl\AppData\Local\Microsoft\Windows\INetCache\IE\FU244JGI\Pointing_finger_by_Rones[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7558" y="4809506"/>
            <a:ext cx="2731545" cy="1399917"/>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dettmejl\AppData\Local\Microsoft\Windows\INetCache\IE\NK7USUQT\Finger-pointing-icon[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1185" y="3996974"/>
            <a:ext cx="1763007" cy="1360184"/>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dettmejl\AppData\Local\Microsoft\Windows\INetCache\IE\USB2YR0F\pointing-finger-left[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41601" y="3535784"/>
            <a:ext cx="3265918" cy="153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803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 y="11875"/>
            <a:ext cx="12189023" cy="6858000"/>
          </a:xfrm>
          <a:prstGeom prst="rect">
            <a:avLst/>
          </a:prstGeom>
        </p:spPr>
      </p:pic>
      <p:sp>
        <p:nvSpPr>
          <p:cNvPr id="2" name="Slide Number Placeholder 1"/>
          <p:cNvSpPr>
            <a:spLocks noGrp="1"/>
          </p:cNvSpPr>
          <p:nvPr>
            <p:ph type="sldNum" sz="quarter" idx="12"/>
          </p:nvPr>
        </p:nvSpPr>
        <p:spPr>
          <a:xfrm>
            <a:off x="8249209" y="6356362"/>
            <a:ext cx="3651199" cy="365125"/>
          </a:xfrm>
        </p:spPr>
        <p:txBody>
          <a:bodyPr/>
          <a:lstStyle/>
          <a:p>
            <a:fld id="{3DAEFF87-C21B-7A4D-9E8B-7D562DBE2ACA}" type="slidenum">
              <a:rPr lang="en-US" smtClean="0"/>
              <a:t>11</a:t>
            </a:fld>
            <a:endParaRPr lang="en-US" dirty="0"/>
          </a:p>
        </p:txBody>
      </p:sp>
      <p:pic>
        <p:nvPicPr>
          <p:cNvPr id="5123" name="Picture 3" descr="A finger pointing at aud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1978" y="1719670"/>
            <a:ext cx="4090833" cy="4277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806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89" y="0"/>
            <a:ext cx="12189023" cy="6858000"/>
          </a:xfrm>
          <a:prstGeom prst="rect">
            <a:avLst/>
          </a:prstGeom>
        </p:spPr>
      </p:pic>
      <p:sp>
        <p:nvSpPr>
          <p:cNvPr id="2" name="Slide Number Placeholder 1"/>
          <p:cNvSpPr>
            <a:spLocks noGrp="1"/>
          </p:cNvSpPr>
          <p:nvPr>
            <p:ph type="sldNum" sz="quarter" idx="12"/>
          </p:nvPr>
        </p:nvSpPr>
        <p:spPr>
          <a:xfrm>
            <a:off x="8249209" y="6356362"/>
            <a:ext cx="3651199" cy="365125"/>
          </a:xfrm>
        </p:spPr>
        <p:txBody>
          <a:bodyPr/>
          <a:lstStyle/>
          <a:p>
            <a:fld id="{3DAEFF87-C21B-7A4D-9E8B-7D562DBE2ACA}" type="slidenum">
              <a:rPr lang="en-US" smtClean="0"/>
              <a:t>12</a:t>
            </a:fld>
            <a:endParaRPr lang="en-US" dirty="0"/>
          </a:p>
        </p:txBody>
      </p:sp>
      <p:graphicFrame>
        <p:nvGraphicFramePr>
          <p:cNvPr id="4" name="Diagram 3" descr="Diagram">
            <a:extLst>
              <a:ext uri="{FF2B5EF4-FFF2-40B4-BE49-F238E27FC236}">
                <a16:creationId xmlns="" xmlns:a16="http://schemas.microsoft.com/office/drawing/2014/main" id="{C082F938-842B-4543-AE60-3A9832489662}"/>
              </a:ext>
            </a:extLst>
          </p:cNvPr>
          <p:cNvGraphicFramePr/>
          <p:nvPr>
            <p:extLst>
              <p:ext uri="{D42A27DB-BD31-4B8C-83A1-F6EECF244321}">
                <p14:modId xmlns:p14="http://schemas.microsoft.com/office/powerpoint/2010/main" val="2487073168"/>
              </p:ext>
            </p:extLst>
          </p:nvPr>
        </p:nvGraphicFramePr>
        <p:xfrm>
          <a:off x="414528" y="1060704"/>
          <a:ext cx="10802111" cy="6126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819383" y="631678"/>
            <a:ext cx="10266218" cy="707886"/>
          </a:xfrm>
          <a:prstGeom prst="rect">
            <a:avLst/>
          </a:prstGeom>
          <a:noFill/>
        </p:spPr>
        <p:txBody>
          <a:bodyPr wrap="square" rtlCol="0">
            <a:spAutoFit/>
          </a:bodyPr>
          <a:lstStyle/>
          <a:p>
            <a:r>
              <a:rPr lang="en-US" sz="4000" spc="300" dirty="0">
                <a:solidFill>
                  <a:srgbClr val="56687B"/>
                </a:solidFill>
                <a:latin typeface="Futura Std Medium" charset="0"/>
                <a:ea typeface="Futura Std Medium" charset="0"/>
                <a:cs typeface="Futura Std Medium" charset="0"/>
              </a:rPr>
              <a:t>Brain Injury Framework for Support</a:t>
            </a:r>
          </a:p>
        </p:txBody>
      </p:sp>
    </p:spTree>
    <p:extLst>
      <p:ext uri="{BB962C8B-B14F-4D97-AF65-F5344CB8AC3E}">
        <p14:creationId xmlns:p14="http://schemas.microsoft.com/office/powerpoint/2010/main" val="3014988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Building Blocks of Brain Development"/>
          <p:cNvGrpSpPr/>
          <p:nvPr/>
        </p:nvGrpSpPr>
        <p:grpSpPr>
          <a:xfrm>
            <a:off x="2452439" y="3362326"/>
            <a:ext cx="8023761" cy="2605659"/>
            <a:chOff x="390525" y="866775"/>
            <a:chExt cx="7820026" cy="2605659"/>
          </a:xfrm>
        </p:grpSpPr>
        <p:sp>
          <p:nvSpPr>
            <p:cNvPr id="7" name="Rounded Rectangle 6"/>
            <p:cNvSpPr/>
            <p:nvPr/>
          </p:nvSpPr>
          <p:spPr>
            <a:xfrm>
              <a:off x="390525" y="2590800"/>
              <a:ext cx="1552575" cy="8572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b="1">
                  <a:solidFill>
                    <a:prstClr val="white"/>
                  </a:solidFill>
                  <a:ea typeface="Calibri"/>
                  <a:cs typeface="Times New Roman"/>
                </a:rPr>
                <a:t>Memory</a:t>
              </a:r>
              <a:endParaRPr lang="en-US" sz="1100">
                <a:solidFill>
                  <a:prstClr val="white"/>
                </a:solidFill>
                <a:ea typeface="Calibri"/>
                <a:cs typeface="Times New Roman"/>
              </a:endParaRPr>
            </a:p>
          </p:txBody>
        </p:sp>
        <p:sp>
          <p:nvSpPr>
            <p:cNvPr id="8" name="Rounded Rectangle 7"/>
            <p:cNvSpPr/>
            <p:nvPr/>
          </p:nvSpPr>
          <p:spPr>
            <a:xfrm>
              <a:off x="6648451" y="2590800"/>
              <a:ext cx="1562100" cy="8572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b="1">
                  <a:solidFill>
                    <a:prstClr val="white"/>
                  </a:solidFill>
                  <a:ea typeface="Calibri"/>
                  <a:cs typeface="Times New Roman"/>
                </a:rPr>
                <a:t>Sensory-Motor</a:t>
              </a:r>
              <a:endParaRPr lang="en-US" sz="1100">
                <a:solidFill>
                  <a:prstClr val="white"/>
                </a:solidFill>
                <a:ea typeface="Calibri"/>
                <a:cs typeface="Times New Roman"/>
              </a:endParaRPr>
            </a:p>
          </p:txBody>
        </p:sp>
        <p:sp>
          <p:nvSpPr>
            <p:cNvPr id="9" name="Rounded Rectangle 8"/>
            <p:cNvSpPr/>
            <p:nvPr/>
          </p:nvSpPr>
          <p:spPr>
            <a:xfrm>
              <a:off x="5086351" y="2615184"/>
              <a:ext cx="1562100" cy="8572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b="1">
                  <a:solidFill>
                    <a:prstClr val="white"/>
                  </a:solidFill>
                  <a:ea typeface="Calibri"/>
                  <a:cs typeface="Times New Roman"/>
                </a:rPr>
                <a:t>Inhibition</a:t>
              </a:r>
              <a:endParaRPr lang="en-US" sz="1100">
                <a:solidFill>
                  <a:prstClr val="white"/>
                </a:solidFill>
                <a:ea typeface="Calibri"/>
                <a:cs typeface="Times New Roman"/>
              </a:endParaRPr>
            </a:p>
          </p:txBody>
        </p:sp>
        <p:sp>
          <p:nvSpPr>
            <p:cNvPr id="10" name="Rounded Rectangle 9"/>
            <p:cNvSpPr/>
            <p:nvPr/>
          </p:nvSpPr>
          <p:spPr>
            <a:xfrm>
              <a:off x="3505201" y="2590800"/>
              <a:ext cx="1571626" cy="8572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b="1" dirty="0">
                  <a:solidFill>
                    <a:prstClr val="white"/>
                  </a:solidFill>
                  <a:ea typeface="Calibri"/>
                  <a:cs typeface="Times New Roman"/>
                </a:rPr>
                <a:t>Attention</a:t>
              </a:r>
              <a:endParaRPr lang="en-US" sz="1100" dirty="0">
                <a:solidFill>
                  <a:prstClr val="white"/>
                </a:solidFill>
                <a:ea typeface="Calibri"/>
                <a:cs typeface="Times New Roman"/>
              </a:endParaRPr>
            </a:p>
          </p:txBody>
        </p:sp>
        <p:sp>
          <p:nvSpPr>
            <p:cNvPr id="11" name="Rounded Rectangle 10"/>
            <p:cNvSpPr/>
            <p:nvPr/>
          </p:nvSpPr>
          <p:spPr>
            <a:xfrm>
              <a:off x="1952625" y="2590800"/>
              <a:ext cx="1543050" cy="8572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b="1" dirty="0">
                  <a:solidFill>
                    <a:prstClr val="white"/>
                  </a:solidFill>
                  <a:ea typeface="Calibri"/>
                  <a:cs typeface="Times New Roman"/>
                </a:rPr>
                <a:t/>
              </a:r>
              <a:br>
                <a:rPr lang="en-US" b="1" dirty="0">
                  <a:solidFill>
                    <a:prstClr val="white"/>
                  </a:solidFill>
                  <a:ea typeface="Calibri"/>
                  <a:cs typeface="Times New Roman"/>
                </a:rPr>
              </a:br>
              <a:r>
                <a:rPr lang="en-US" b="1" dirty="0">
                  <a:solidFill>
                    <a:prstClr val="white"/>
                  </a:solidFill>
                  <a:ea typeface="Calibri"/>
                  <a:cs typeface="Times New Roman"/>
                </a:rPr>
                <a:t>Processing Speed</a:t>
              </a:r>
              <a:endParaRPr lang="en-US" sz="1100" dirty="0">
                <a:solidFill>
                  <a:prstClr val="white"/>
                </a:solidFill>
                <a:ea typeface="Calibri"/>
                <a:cs typeface="Times New Roman"/>
              </a:endParaRPr>
            </a:p>
            <a:p>
              <a:pPr algn="ctr">
                <a:lnSpc>
                  <a:spcPct val="115000"/>
                </a:lnSpc>
                <a:spcAft>
                  <a:spcPts val="1000"/>
                </a:spcAft>
              </a:pPr>
              <a:r>
                <a:rPr lang="en-US" sz="1600" dirty="0">
                  <a:solidFill>
                    <a:prstClr val="white"/>
                  </a:solidFill>
                  <a:ea typeface="Calibri"/>
                  <a:cs typeface="Times New Roman"/>
                </a:rPr>
                <a:t> </a:t>
              </a:r>
              <a:endParaRPr lang="en-US" sz="1100" dirty="0">
                <a:solidFill>
                  <a:prstClr val="white"/>
                </a:solidFill>
                <a:ea typeface="Calibri"/>
                <a:cs typeface="Times New Roman"/>
              </a:endParaRPr>
            </a:p>
          </p:txBody>
        </p:sp>
        <p:sp>
          <p:nvSpPr>
            <p:cNvPr id="12" name="Rounded Rectangle 11"/>
            <p:cNvSpPr/>
            <p:nvPr/>
          </p:nvSpPr>
          <p:spPr>
            <a:xfrm>
              <a:off x="1943100" y="1733550"/>
              <a:ext cx="1552575" cy="8572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600" b="1">
                  <a:solidFill>
                    <a:prstClr val="white"/>
                  </a:solidFill>
                  <a:ea typeface="Calibri"/>
                  <a:cs typeface="Times New Roman"/>
                </a:rPr>
                <a:t>Language Processes</a:t>
              </a:r>
              <a:endParaRPr lang="en-US" sz="1100">
                <a:solidFill>
                  <a:prstClr val="white"/>
                </a:solidFill>
                <a:ea typeface="Calibri"/>
                <a:cs typeface="Times New Roman"/>
              </a:endParaRPr>
            </a:p>
          </p:txBody>
        </p:sp>
        <p:sp>
          <p:nvSpPr>
            <p:cNvPr id="13" name="Rounded Rectangle 12"/>
            <p:cNvSpPr/>
            <p:nvPr/>
          </p:nvSpPr>
          <p:spPr>
            <a:xfrm>
              <a:off x="3505200" y="1733550"/>
              <a:ext cx="1552575" cy="8572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600" b="1">
                  <a:solidFill>
                    <a:prstClr val="white"/>
                  </a:solidFill>
                  <a:ea typeface="Calibri"/>
                  <a:cs typeface="Times New Roman"/>
                </a:rPr>
                <a:t>Learning Processes</a:t>
              </a:r>
              <a:endParaRPr lang="en-US" sz="1100">
                <a:solidFill>
                  <a:prstClr val="white"/>
                </a:solidFill>
                <a:ea typeface="Calibri"/>
                <a:cs typeface="Times New Roman"/>
              </a:endParaRPr>
            </a:p>
          </p:txBody>
        </p:sp>
        <p:sp>
          <p:nvSpPr>
            <p:cNvPr id="14" name="Rounded Rectangle 13"/>
            <p:cNvSpPr/>
            <p:nvPr/>
          </p:nvSpPr>
          <p:spPr>
            <a:xfrm>
              <a:off x="5068200" y="1724025"/>
              <a:ext cx="1562100" cy="8572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600" b="1">
                  <a:solidFill>
                    <a:prstClr val="white"/>
                  </a:solidFill>
                  <a:ea typeface="Calibri"/>
                  <a:cs typeface="Times New Roman"/>
                </a:rPr>
                <a:t>Visual-Spatial Processes</a:t>
              </a:r>
              <a:endParaRPr lang="en-US" sz="1100">
                <a:solidFill>
                  <a:prstClr val="white"/>
                </a:solidFill>
                <a:ea typeface="Calibri"/>
                <a:cs typeface="Times New Roman"/>
              </a:endParaRPr>
            </a:p>
          </p:txBody>
        </p:sp>
        <p:sp>
          <p:nvSpPr>
            <p:cNvPr id="15" name="Rounded Rectangle 14"/>
            <p:cNvSpPr/>
            <p:nvPr/>
          </p:nvSpPr>
          <p:spPr>
            <a:xfrm>
              <a:off x="2722353" y="866775"/>
              <a:ext cx="1562100"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400" b="1" dirty="0">
                  <a:solidFill>
                    <a:prstClr val="white"/>
                  </a:solidFill>
                  <a:ea typeface="Calibri"/>
                  <a:cs typeface="Times New Roman"/>
                </a:rPr>
                <a:t>Social Emotional Competency</a:t>
              </a:r>
              <a:endParaRPr lang="en-US" sz="1100" dirty="0">
                <a:solidFill>
                  <a:prstClr val="white"/>
                </a:solidFill>
                <a:ea typeface="Calibri"/>
                <a:cs typeface="Times New Roman"/>
              </a:endParaRPr>
            </a:p>
          </p:txBody>
        </p:sp>
        <p:sp>
          <p:nvSpPr>
            <p:cNvPr id="16" name="Rounded Rectangle 15"/>
            <p:cNvSpPr/>
            <p:nvPr/>
          </p:nvSpPr>
          <p:spPr>
            <a:xfrm>
              <a:off x="4286251" y="871880"/>
              <a:ext cx="1562100"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400" b="1">
                  <a:solidFill>
                    <a:prstClr val="white"/>
                  </a:solidFill>
                  <a:ea typeface="Calibri"/>
                  <a:cs typeface="Times New Roman"/>
                </a:rPr>
                <a:t>Executive Functions</a:t>
              </a:r>
              <a:endParaRPr lang="en-US" sz="1100">
                <a:solidFill>
                  <a:prstClr val="white"/>
                </a:solidFill>
                <a:ea typeface="Calibri"/>
                <a:cs typeface="Times New Roman"/>
              </a:endParaRPr>
            </a:p>
          </p:txBody>
        </p:sp>
      </p:grpSp>
      <p:sp>
        <p:nvSpPr>
          <p:cNvPr id="18" name="Text Box 21"/>
          <p:cNvSpPr txBox="1"/>
          <p:nvPr/>
        </p:nvSpPr>
        <p:spPr>
          <a:xfrm>
            <a:off x="465201" y="5137068"/>
            <a:ext cx="1557020" cy="609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pPr>
            <a:r>
              <a:rPr lang="en-US" sz="1400" b="1" dirty="0">
                <a:solidFill>
                  <a:schemeClr val="accent6"/>
                </a:solidFill>
                <a:ea typeface="Calibri"/>
                <a:cs typeface="Times New Roman"/>
              </a:rPr>
              <a:t>Fundamental</a:t>
            </a:r>
            <a:endParaRPr lang="en-US" sz="1100" dirty="0">
              <a:solidFill>
                <a:schemeClr val="accent6"/>
              </a:solidFill>
              <a:ea typeface="Calibri"/>
              <a:cs typeface="Times New Roman"/>
            </a:endParaRPr>
          </a:p>
          <a:p>
            <a:pPr>
              <a:lnSpc>
                <a:spcPct val="115000"/>
              </a:lnSpc>
            </a:pPr>
            <a:r>
              <a:rPr lang="en-US" sz="1400" b="1" dirty="0">
                <a:solidFill>
                  <a:schemeClr val="accent6"/>
                </a:solidFill>
                <a:ea typeface="Calibri"/>
                <a:cs typeface="Times New Roman"/>
              </a:rPr>
              <a:t>Processes</a:t>
            </a:r>
            <a:endParaRPr lang="en-US" sz="1100" dirty="0">
              <a:solidFill>
                <a:schemeClr val="accent6"/>
              </a:solidFill>
              <a:ea typeface="Calibri"/>
              <a:cs typeface="Times New Roman"/>
            </a:endParaRPr>
          </a:p>
        </p:txBody>
      </p:sp>
      <p:grpSp>
        <p:nvGrpSpPr>
          <p:cNvPr id="19" name="Group 18" descr="Overall functioning"/>
          <p:cNvGrpSpPr/>
          <p:nvPr/>
        </p:nvGrpSpPr>
        <p:grpSpPr>
          <a:xfrm>
            <a:off x="465201" y="2518064"/>
            <a:ext cx="2463779" cy="609600"/>
            <a:chOff x="-342900" y="-41564"/>
            <a:chExt cx="1847833" cy="609600"/>
          </a:xfrm>
        </p:grpSpPr>
        <p:sp>
          <p:nvSpPr>
            <p:cNvPr id="26" name="Text Box 24"/>
            <p:cNvSpPr txBox="1"/>
            <p:nvPr/>
          </p:nvSpPr>
          <p:spPr>
            <a:xfrm>
              <a:off x="-342900" y="-41564"/>
              <a:ext cx="1056005" cy="609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pPr>
              <a:r>
                <a:rPr lang="en-US" sz="1400" b="1" dirty="0">
                  <a:solidFill>
                    <a:srgbClr val="FFC000"/>
                  </a:solidFill>
                  <a:ea typeface="Calibri"/>
                  <a:cs typeface="Times New Roman"/>
                </a:rPr>
                <a:t>Overall </a:t>
              </a:r>
              <a:endParaRPr lang="en-US" sz="1100" dirty="0">
                <a:solidFill>
                  <a:srgbClr val="FFC000"/>
                </a:solidFill>
                <a:ea typeface="Calibri"/>
                <a:cs typeface="Times New Roman"/>
              </a:endParaRPr>
            </a:p>
            <a:p>
              <a:pPr>
                <a:lnSpc>
                  <a:spcPct val="115000"/>
                </a:lnSpc>
              </a:pPr>
              <a:r>
                <a:rPr lang="en-US" sz="1400" b="1" dirty="0">
                  <a:solidFill>
                    <a:srgbClr val="FFC000"/>
                  </a:solidFill>
                  <a:ea typeface="Calibri"/>
                  <a:cs typeface="Times New Roman"/>
                </a:rPr>
                <a:t>Functioning</a:t>
              </a:r>
              <a:endParaRPr lang="en-US" sz="1100" dirty="0">
                <a:solidFill>
                  <a:srgbClr val="FFC000"/>
                </a:solidFill>
                <a:ea typeface="Calibri"/>
                <a:cs typeface="Times New Roman"/>
              </a:endParaRPr>
            </a:p>
          </p:txBody>
        </p:sp>
        <p:cxnSp>
          <p:nvCxnSpPr>
            <p:cNvPr id="27" name="Straight Arrow Connector 26"/>
            <p:cNvCxnSpPr/>
            <p:nvPr/>
          </p:nvCxnSpPr>
          <p:spPr>
            <a:xfrm>
              <a:off x="952483" y="238125"/>
              <a:ext cx="55245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grpSp>
        <p:nvGrpSpPr>
          <p:cNvPr id="20" name="Group 19" descr="Higher Order Processes"/>
          <p:cNvGrpSpPr/>
          <p:nvPr/>
        </p:nvGrpSpPr>
        <p:grpSpPr>
          <a:xfrm>
            <a:off x="465201" y="3390900"/>
            <a:ext cx="2451100" cy="609600"/>
            <a:chOff x="0" y="0"/>
            <a:chExt cx="1838325" cy="609600"/>
          </a:xfrm>
        </p:grpSpPr>
        <p:sp>
          <p:nvSpPr>
            <p:cNvPr id="24" name="Text Box 23"/>
            <p:cNvSpPr txBox="1"/>
            <p:nvPr/>
          </p:nvSpPr>
          <p:spPr>
            <a:xfrm>
              <a:off x="0" y="0"/>
              <a:ext cx="1149350" cy="609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pPr>
              <a:r>
                <a:rPr lang="en-US" sz="1400" b="1" dirty="0">
                  <a:solidFill>
                    <a:srgbClr val="244061"/>
                  </a:solidFill>
                  <a:ea typeface="Calibri"/>
                  <a:cs typeface="Times New Roman"/>
                </a:rPr>
                <a:t>Higher Order</a:t>
              </a:r>
              <a:endParaRPr lang="en-US" sz="1100" dirty="0">
                <a:solidFill>
                  <a:prstClr val="black"/>
                </a:solidFill>
                <a:ea typeface="Calibri"/>
                <a:cs typeface="Times New Roman"/>
              </a:endParaRPr>
            </a:p>
            <a:p>
              <a:pPr>
                <a:lnSpc>
                  <a:spcPct val="115000"/>
                </a:lnSpc>
              </a:pPr>
              <a:r>
                <a:rPr lang="en-US" sz="1400" b="1" dirty="0">
                  <a:solidFill>
                    <a:srgbClr val="244061"/>
                  </a:solidFill>
                  <a:ea typeface="Calibri"/>
                  <a:cs typeface="Times New Roman"/>
                </a:rPr>
                <a:t>Processes</a:t>
              </a:r>
              <a:endParaRPr lang="en-US" sz="1100" dirty="0">
                <a:solidFill>
                  <a:prstClr val="black"/>
                </a:solidFill>
                <a:ea typeface="Calibri"/>
                <a:cs typeface="Times New Roman"/>
              </a:endParaRPr>
            </a:p>
          </p:txBody>
        </p:sp>
        <p:cxnSp>
          <p:nvCxnSpPr>
            <p:cNvPr id="25" name="Straight Arrow Connector 24"/>
            <p:cNvCxnSpPr/>
            <p:nvPr/>
          </p:nvCxnSpPr>
          <p:spPr>
            <a:xfrm>
              <a:off x="1285875" y="228600"/>
              <a:ext cx="55245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grpSp>
        <p:nvGrpSpPr>
          <p:cNvPr id="21" name="Group 20" descr="Intermediate Processes"/>
          <p:cNvGrpSpPr/>
          <p:nvPr/>
        </p:nvGrpSpPr>
        <p:grpSpPr>
          <a:xfrm>
            <a:off x="465201" y="4191001"/>
            <a:ext cx="2463800" cy="609600"/>
            <a:chOff x="0" y="0"/>
            <a:chExt cx="1847850" cy="609600"/>
          </a:xfrm>
        </p:grpSpPr>
        <p:sp>
          <p:nvSpPr>
            <p:cNvPr id="22" name="Text Box 22"/>
            <p:cNvSpPr txBox="1"/>
            <p:nvPr/>
          </p:nvSpPr>
          <p:spPr>
            <a:xfrm>
              <a:off x="0" y="0"/>
              <a:ext cx="1158875" cy="609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pPr>
              <a:r>
                <a:rPr lang="en-US" sz="1400" b="1" dirty="0">
                  <a:solidFill>
                    <a:srgbClr val="76923C"/>
                  </a:solidFill>
                  <a:ea typeface="Calibri"/>
                  <a:cs typeface="Times New Roman"/>
                </a:rPr>
                <a:t>Intermediate</a:t>
              </a:r>
              <a:endParaRPr lang="en-US" sz="1100" dirty="0">
                <a:solidFill>
                  <a:prstClr val="black"/>
                </a:solidFill>
                <a:ea typeface="Calibri"/>
                <a:cs typeface="Times New Roman"/>
              </a:endParaRPr>
            </a:p>
            <a:p>
              <a:pPr>
                <a:lnSpc>
                  <a:spcPct val="115000"/>
                </a:lnSpc>
              </a:pPr>
              <a:r>
                <a:rPr lang="en-US" sz="1400" b="1" dirty="0">
                  <a:solidFill>
                    <a:srgbClr val="76923C"/>
                  </a:solidFill>
                  <a:ea typeface="Calibri"/>
                  <a:cs typeface="Times New Roman"/>
                </a:rPr>
                <a:t>Processes</a:t>
              </a:r>
              <a:endParaRPr lang="en-US" sz="1100" dirty="0">
                <a:solidFill>
                  <a:prstClr val="black"/>
                </a:solidFill>
                <a:ea typeface="Calibri"/>
                <a:cs typeface="Times New Roman"/>
              </a:endParaRPr>
            </a:p>
          </p:txBody>
        </p:sp>
        <p:cxnSp>
          <p:nvCxnSpPr>
            <p:cNvPr id="23" name="Straight Arrow Connector 22"/>
            <p:cNvCxnSpPr/>
            <p:nvPr/>
          </p:nvCxnSpPr>
          <p:spPr>
            <a:xfrm>
              <a:off x="1295400" y="266700"/>
              <a:ext cx="552450"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grpSp>
        <p:nvGrpSpPr>
          <p:cNvPr id="32" name="Group 31" descr="Complexities Increase with Maturation"/>
          <p:cNvGrpSpPr/>
          <p:nvPr/>
        </p:nvGrpSpPr>
        <p:grpSpPr>
          <a:xfrm>
            <a:off x="7834416" y="2680971"/>
            <a:ext cx="3352800" cy="2638425"/>
            <a:chOff x="6597650" y="2695575"/>
            <a:chExt cx="2514600" cy="2638425"/>
          </a:xfrm>
        </p:grpSpPr>
        <p:cxnSp>
          <p:nvCxnSpPr>
            <p:cNvPr id="28" name="Straight Arrow Connector 27"/>
            <p:cNvCxnSpPr/>
            <p:nvPr/>
          </p:nvCxnSpPr>
          <p:spPr>
            <a:xfrm>
              <a:off x="8867775" y="2695575"/>
              <a:ext cx="0" cy="2638425"/>
            </a:xfrm>
            <a:prstGeom prst="straightConnector1">
              <a:avLst/>
            </a:prstGeom>
            <a:ln w="28575">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597650" y="2711450"/>
              <a:ext cx="2276475" cy="0"/>
            </a:xfrm>
            <a:prstGeom prst="straightConnector1">
              <a:avLst/>
            </a:prstGeom>
            <a:ln w="28575">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8045450" y="3552825"/>
              <a:ext cx="1066800" cy="638175"/>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200" i="1" dirty="0">
                  <a:solidFill>
                    <a:srgbClr val="000000"/>
                  </a:solidFill>
                  <a:ea typeface="Calibri"/>
                  <a:cs typeface="Times New Roman"/>
                </a:rPr>
                <a:t>Complexities Increase with Maturation</a:t>
              </a:r>
              <a:endParaRPr lang="en-US" sz="1100" dirty="0">
                <a:solidFill>
                  <a:prstClr val="white"/>
                </a:solidFill>
                <a:ea typeface="Calibri"/>
                <a:cs typeface="Times New Roman"/>
              </a:endParaRPr>
            </a:p>
          </p:txBody>
        </p:sp>
        <p:cxnSp>
          <p:nvCxnSpPr>
            <p:cNvPr id="31" name="Straight Arrow Connector 30"/>
            <p:cNvCxnSpPr/>
            <p:nvPr/>
          </p:nvCxnSpPr>
          <p:spPr>
            <a:xfrm>
              <a:off x="8727440" y="5319395"/>
              <a:ext cx="152400" cy="0"/>
            </a:xfrm>
            <a:prstGeom prst="straightConnector1">
              <a:avLst/>
            </a:prstGeom>
            <a:ln w="28575">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grpSp>
      <p:sp>
        <p:nvSpPr>
          <p:cNvPr id="34" name="Text Box 31"/>
          <p:cNvSpPr txBox="1"/>
          <p:nvPr/>
        </p:nvSpPr>
        <p:spPr>
          <a:xfrm>
            <a:off x="4186051" y="5982881"/>
            <a:ext cx="6289965" cy="43116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Aft>
                <a:spcPts val="1000"/>
              </a:spcAft>
            </a:pPr>
            <a:r>
              <a:rPr lang="en-US" sz="1000" dirty="0">
                <a:solidFill>
                  <a:prstClr val="black"/>
                </a:solidFill>
                <a:ea typeface="Calibri"/>
                <a:cs typeface="Times New Roman"/>
              </a:rPr>
              <a:t>CO Brain Injury Steering Committee: Adapted from Miller, 2007; </a:t>
            </a:r>
            <a:r>
              <a:rPr lang="en-US" sz="1000" dirty="0" err="1">
                <a:solidFill>
                  <a:prstClr val="black"/>
                </a:solidFill>
                <a:ea typeface="Calibri"/>
                <a:cs typeface="Times New Roman"/>
              </a:rPr>
              <a:t>Reitan</a:t>
            </a:r>
            <a:r>
              <a:rPr lang="en-US" sz="1000" dirty="0">
                <a:solidFill>
                  <a:prstClr val="black"/>
                </a:solidFill>
                <a:ea typeface="Calibri"/>
                <a:cs typeface="Times New Roman"/>
              </a:rPr>
              <a:t> and Wolfson, 2004; Hale and </a:t>
            </a:r>
            <a:r>
              <a:rPr lang="en-US" sz="1000" dirty="0" err="1">
                <a:solidFill>
                  <a:prstClr val="black"/>
                </a:solidFill>
                <a:ea typeface="Calibri"/>
                <a:cs typeface="Times New Roman"/>
              </a:rPr>
              <a:t>Fiorello</a:t>
            </a:r>
            <a:r>
              <a:rPr lang="en-US" sz="1000" dirty="0">
                <a:solidFill>
                  <a:prstClr val="black"/>
                </a:solidFill>
                <a:ea typeface="Calibri"/>
                <a:cs typeface="Times New Roman"/>
              </a:rPr>
              <a:t>, 2004</a:t>
            </a:r>
            <a:endParaRPr lang="en-US" sz="1100" dirty="0">
              <a:solidFill>
                <a:prstClr val="black"/>
              </a:solidFill>
              <a:ea typeface="Calibri"/>
              <a:cs typeface="Times New Roman"/>
            </a:endParaRPr>
          </a:p>
        </p:txBody>
      </p:sp>
      <p:sp>
        <p:nvSpPr>
          <p:cNvPr id="33" name="Rounded Rectangle 32"/>
          <p:cNvSpPr/>
          <p:nvPr/>
        </p:nvSpPr>
        <p:spPr>
          <a:xfrm>
            <a:off x="5498422" y="2419350"/>
            <a:ext cx="1934391" cy="85725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200" b="1" dirty="0">
                <a:solidFill>
                  <a:prstClr val="white"/>
                </a:solidFill>
                <a:ea typeface="Calibri"/>
                <a:cs typeface="Times New Roman"/>
              </a:rPr>
              <a:t>Achievement/ Cognitive Ability/ Reasoning</a:t>
            </a:r>
            <a:endParaRPr lang="en-US" sz="1200" dirty="0">
              <a:solidFill>
                <a:prstClr val="white"/>
              </a:solidFill>
              <a:ea typeface="Calibri"/>
              <a:cs typeface="Times New Roman"/>
            </a:endParaRPr>
          </a:p>
        </p:txBody>
      </p:sp>
      <p:sp>
        <p:nvSpPr>
          <p:cNvPr id="36" name="Text Box 13"/>
          <p:cNvSpPr txBox="1"/>
          <p:nvPr/>
        </p:nvSpPr>
        <p:spPr>
          <a:xfrm>
            <a:off x="581174" y="435535"/>
            <a:ext cx="10280075" cy="13239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4400" dirty="0">
                <a:solidFill>
                  <a:srgbClr val="56687B"/>
                </a:solidFill>
                <a:latin typeface="Futura Std Medium"/>
                <a:ea typeface="Calibri"/>
                <a:cs typeface="Times New Roman"/>
              </a:rPr>
              <a:t>Building Blocks of Brain Development</a:t>
            </a:r>
          </a:p>
        </p:txBody>
      </p:sp>
    </p:spTree>
    <p:custDataLst>
      <p:tags r:id="rId1"/>
    </p:custDataLst>
    <p:extLst>
      <p:ext uri="{BB962C8B-B14F-4D97-AF65-F5344CB8AC3E}">
        <p14:creationId xmlns:p14="http://schemas.microsoft.com/office/powerpoint/2010/main" val="68922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Building Blocks of Brain Development"/>
          <p:cNvGrpSpPr/>
          <p:nvPr/>
        </p:nvGrpSpPr>
        <p:grpSpPr>
          <a:xfrm>
            <a:off x="1593848" y="1905000"/>
            <a:ext cx="9683752" cy="3448050"/>
            <a:chOff x="390525" y="0"/>
            <a:chExt cx="7820026" cy="3448050"/>
          </a:xfrm>
        </p:grpSpPr>
        <p:sp>
          <p:nvSpPr>
            <p:cNvPr id="7" name="Rounded Rectangle 6"/>
            <p:cNvSpPr/>
            <p:nvPr/>
          </p:nvSpPr>
          <p:spPr>
            <a:xfrm>
              <a:off x="390525" y="2590800"/>
              <a:ext cx="1552575" cy="8572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b="1">
                  <a:solidFill>
                    <a:prstClr val="white"/>
                  </a:solidFill>
                  <a:ea typeface="Calibri"/>
                  <a:cs typeface="Times New Roman"/>
                </a:rPr>
                <a:t>Memory</a:t>
              </a:r>
              <a:endParaRPr lang="en-US" sz="1100">
                <a:solidFill>
                  <a:prstClr val="white"/>
                </a:solidFill>
                <a:ea typeface="Calibri"/>
                <a:cs typeface="Times New Roman"/>
              </a:endParaRPr>
            </a:p>
          </p:txBody>
        </p:sp>
        <p:sp>
          <p:nvSpPr>
            <p:cNvPr id="8" name="Rounded Rectangle 7"/>
            <p:cNvSpPr/>
            <p:nvPr/>
          </p:nvSpPr>
          <p:spPr>
            <a:xfrm>
              <a:off x="6648451" y="2590800"/>
              <a:ext cx="1562100" cy="8572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b="1">
                  <a:solidFill>
                    <a:prstClr val="white"/>
                  </a:solidFill>
                  <a:ea typeface="Calibri"/>
                  <a:cs typeface="Times New Roman"/>
                </a:rPr>
                <a:t>Sensory-Motor</a:t>
              </a:r>
              <a:endParaRPr lang="en-US" sz="1100">
                <a:solidFill>
                  <a:prstClr val="white"/>
                </a:solidFill>
                <a:ea typeface="Calibri"/>
                <a:cs typeface="Times New Roman"/>
              </a:endParaRPr>
            </a:p>
          </p:txBody>
        </p:sp>
        <p:sp>
          <p:nvSpPr>
            <p:cNvPr id="9" name="Rounded Rectangle 8"/>
            <p:cNvSpPr/>
            <p:nvPr/>
          </p:nvSpPr>
          <p:spPr>
            <a:xfrm>
              <a:off x="5086351" y="2590800"/>
              <a:ext cx="1562100" cy="8572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b="1">
                  <a:solidFill>
                    <a:prstClr val="white"/>
                  </a:solidFill>
                  <a:ea typeface="Calibri"/>
                  <a:cs typeface="Times New Roman"/>
                </a:rPr>
                <a:t>Inhibition</a:t>
              </a:r>
              <a:endParaRPr lang="en-US" sz="1100">
                <a:solidFill>
                  <a:prstClr val="white"/>
                </a:solidFill>
                <a:ea typeface="Calibri"/>
                <a:cs typeface="Times New Roman"/>
              </a:endParaRPr>
            </a:p>
          </p:txBody>
        </p:sp>
        <p:sp>
          <p:nvSpPr>
            <p:cNvPr id="11" name="Rounded Rectangle 10"/>
            <p:cNvSpPr/>
            <p:nvPr/>
          </p:nvSpPr>
          <p:spPr>
            <a:xfrm>
              <a:off x="1952625" y="2590800"/>
              <a:ext cx="1543050" cy="8572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b="1" dirty="0">
                  <a:solidFill>
                    <a:prstClr val="white"/>
                  </a:solidFill>
                  <a:ea typeface="Calibri"/>
                  <a:cs typeface="Times New Roman"/>
                </a:rPr>
                <a:t/>
              </a:r>
              <a:br>
                <a:rPr lang="en-US" b="1" dirty="0">
                  <a:solidFill>
                    <a:prstClr val="white"/>
                  </a:solidFill>
                  <a:ea typeface="Calibri"/>
                  <a:cs typeface="Times New Roman"/>
                </a:rPr>
              </a:br>
              <a:r>
                <a:rPr lang="en-US" b="1" dirty="0">
                  <a:solidFill>
                    <a:prstClr val="white"/>
                  </a:solidFill>
                  <a:ea typeface="Calibri"/>
                  <a:cs typeface="Times New Roman"/>
                </a:rPr>
                <a:t>Processing Speed</a:t>
              </a:r>
              <a:endParaRPr lang="en-US" sz="1100" dirty="0">
                <a:solidFill>
                  <a:prstClr val="white"/>
                </a:solidFill>
                <a:ea typeface="Calibri"/>
                <a:cs typeface="Times New Roman"/>
              </a:endParaRPr>
            </a:p>
            <a:p>
              <a:pPr algn="ctr">
                <a:lnSpc>
                  <a:spcPct val="115000"/>
                </a:lnSpc>
                <a:spcAft>
                  <a:spcPts val="1000"/>
                </a:spcAft>
              </a:pPr>
              <a:r>
                <a:rPr lang="en-US" sz="1600" dirty="0">
                  <a:solidFill>
                    <a:prstClr val="white"/>
                  </a:solidFill>
                  <a:ea typeface="Calibri"/>
                  <a:cs typeface="Times New Roman"/>
                </a:rPr>
                <a:t> </a:t>
              </a:r>
              <a:endParaRPr lang="en-US" sz="1100" dirty="0">
                <a:solidFill>
                  <a:prstClr val="white"/>
                </a:solidFill>
                <a:ea typeface="Calibri"/>
                <a:cs typeface="Times New Roman"/>
              </a:endParaRPr>
            </a:p>
          </p:txBody>
        </p:sp>
        <p:sp>
          <p:nvSpPr>
            <p:cNvPr id="12" name="Rounded Rectangle 11"/>
            <p:cNvSpPr/>
            <p:nvPr/>
          </p:nvSpPr>
          <p:spPr>
            <a:xfrm>
              <a:off x="1943100" y="1733550"/>
              <a:ext cx="1552575" cy="8572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600" b="1">
                  <a:solidFill>
                    <a:prstClr val="white"/>
                  </a:solidFill>
                  <a:ea typeface="Calibri"/>
                  <a:cs typeface="Times New Roman"/>
                </a:rPr>
                <a:t>Language Processes</a:t>
              </a:r>
              <a:endParaRPr lang="en-US" sz="1100">
                <a:solidFill>
                  <a:prstClr val="white"/>
                </a:solidFill>
                <a:ea typeface="Calibri"/>
                <a:cs typeface="Times New Roman"/>
              </a:endParaRPr>
            </a:p>
          </p:txBody>
        </p:sp>
        <p:sp>
          <p:nvSpPr>
            <p:cNvPr id="13" name="Rounded Rectangle 12"/>
            <p:cNvSpPr/>
            <p:nvPr/>
          </p:nvSpPr>
          <p:spPr>
            <a:xfrm>
              <a:off x="3505200" y="1733550"/>
              <a:ext cx="1552575" cy="8572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600" b="1">
                  <a:solidFill>
                    <a:prstClr val="white"/>
                  </a:solidFill>
                  <a:ea typeface="Calibri"/>
                  <a:cs typeface="Times New Roman"/>
                </a:rPr>
                <a:t>Learning Processes</a:t>
              </a:r>
              <a:endParaRPr lang="en-US" sz="1100">
                <a:solidFill>
                  <a:prstClr val="white"/>
                </a:solidFill>
                <a:ea typeface="Calibri"/>
                <a:cs typeface="Times New Roman"/>
              </a:endParaRPr>
            </a:p>
          </p:txBody>
        </p:sp>
        <p:sp>
          <p:nvSpPr>
            <p:cNvPr id="14" name="Rounded Rectangle 13"/>
            <p:cNvSpPr/>
            <p:nvPr/>
          </p:nvSpPr>
          <p:spPr>
            <a:xfrm>
              <a:off x="5068200" y="1724025"/>
              <a:ext cx="1562100" cy="8572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600" b="1">
                  <a:solidFill>
                    <a:prstClr val="white"/>
                  </a:solidFill>
                  <a:ea typeface="Calibri"/>
                  <a:cs typeface="Times New Roman"/>
                </a:rPr>
                <a:t>Visual-Spatial Processes</a:t>
              </a:r>
              <a:endParaRPr lang="en-US" sz="1100">
                <a:solidFill>
                  <a:prstClr val="white"/>
                </a:solidFill>
                <a:ea typeface="Calibri"/>
                <a:cs typeface="Times New Roman"/>
              </a:endParaRPr>
            </a:p>
          </p:txBody>
        </p:sp>
        <p:sp>
          <p:nvSpPr>
            <p:cNvPr id="15" name="Rounded Rectangle 14"/>
            <p:cNvSpPr/>
            <p:nvPr/>
          </p:nvSpPr>
          <p:spPr>
            <a:xfrm>
              <a:off x="2722353" y="866775"/>
              <a:ext cx="1562100"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400" b="1" dirty="0">
                  <a:solidFill>
                    <a:prstClr val="white"/>
                  </a:solidFill>
                  <a:ea typeface="Calibri"/>
                  <a:cs typeface="Times New Roman"/>
                </a:rPr>
                <a:t>Social Emotional Competency</a:t>
              </a:r>
              <a:endParaRPr lang="en-US" sz="1100" dirty="0">
                <a:solidFill>
                  <a:prstClr val="white"/>
                </a:solidFill>
                <a:ea typeface="Calibri"/>
                <a:cs typeface="Times New Roman"/>
              </a:endParaRPr>
            </a:p>
          </p:txBody>
        </p:sp>
        <p:sp>
          <p:nvSpPr>
            <p:cNvPr id="16" name="Rounded Rectangle 15"/>
            <p:cNvSpPr/>
            <p:nvPr/>
          </p:nvSpPr>
          <p:spPr>
            <a:xfrm>
              <a:off x="4286251" y="871880"/>
              <a:ext cx="1562100"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400" b="1">
                  <a:solidFill>
                    <a:prstClr val="white"/>
                  </a:solidFill>
                  <a:ea typeface="Calibri"/>
                  <a:cs typeface="Times New Roman"/>
                </a:rPr>
                <a:t>Executive Functions</a:t>
              </a:r>
              <a:endParaRPr lang="en-US" sz="1100">
                <a:solidFill>
                  <a:prstClr val="white"/>
                </a:solidFill>
                <a:ea typeface="Calibri"/>
                <a:cs typeface="Times New Roman"/>
              </a:endParaRPr>
            </a:p>
          </p:txBody>
        </p:sp>
        <p:sp>
          <p:nvSpPr>
            <p:cNvPr id="17" name="Rounded Rectangle 16"/>
            <p:cNvSpPr/>
            <p:nvPr/>
          </p:nvSpPr>
          <p:spPr>
            <a:xfrm>
              <a:off x="3495676" y="0"/>
              <a:ext cx="1562100" cy="85725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200" b="1" dirty="0">
                  <a:solidFill>
                    <a:prstClr val="white"/>
                  </a:solidFill>
                  <a:ea typeface="Calibri"/>
                  <a:cs typeface="Times New Roman"/>
                </a:rPr>
                <a:t>Achievement/ Cognitive Ability/ Reasoning</a:t>
              </a:r>
              <a:endParaRPr lang="en-US" sz="1200" dirty="0">
                <a:solidFill>
                  <a:prstClr val="white"/>
                </a:solidFill>
                <a:ea typeface="Calibri"/>
                <a:cs typeface="Times New Roman"/>
              </a:endParaRPr>
            </a:p>
          </p:txBody>
        </p:sp>
      </p:grpSp>
      <p:sp>
        <p:nvSpPr>
          <p:cNvPr id="33" name="Text Box 31"/>
          <p:cNvSpPr txBox="1"/>
          <p:nvPr/>
        </p:nvSpPr>
        <p:spPr>
          <a:xfrm>
            <a:off x="5118265" y="5943601"/>
            <a:ext cx="6159335" cy="43116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Aft>
                <a:spcPts val="1000"/>
              </a:spcAft>
            </a:pPr>
            <a:r>
              <a:rPr lang="en-US" sz="1000" dirty="0">
                <a:solidFill>
                  <a:prstClr val="black"/>
                </a:solidFill>
                <a:ea typeface="Calibri"/>
                <a:cs typeface="Times New Roman"/>
              </a:rPr>
              <a:t>CO Brain Injury Steering Committee: Adapted from Miller, 2007; </a:t>
            </a:r>
            <a:r>
              <a:rPr lang="en-US" sz="1000" dirty="0" err="1">
                <a:solidFill>
                  <a:prstClr val="black"/>
                </a:solidFill>
                <a:ea typeface="Calibri"/>
                <a:cs typeface="Times New Roman"/>
              </a:rPr>
              <a:t>Reitan</a:t>
            </a:r>
            <a:r>
              <a:rPr lang="en-US" sz="1000" dirty="0">
                <a:solidFill>
                  <a:prstClr val="black"/>
                </a:solidFill>
                <a:ea typeface="Calibri"/>
                <a:cs typeface="Times New Roman"/>
              </a:rPr>
              <a:t> and Wolfson, 2004; Hale and </a:t>
            </a:r>
            <a:r>
              <a:rPr lang="en-US" sz="1000" dirty="0" err="1">
                <a:solidFill>
                  <a:prstClr val="black"/>
                </a:solidFill>
                <a:ea typeface="Calibri"/>
                <a:cs typeface="Times New Roman"/>
              </a:rPr>
              <a:t>Fiorello</a:t>
            </a:r>
            <a:r>
              <a:rPr lang="en-US" sz="1000" dirty="0">
                <a:solidFill>
                  <a:prstClr val="black"/>
                </a:solidFill>
                <a:ea typeface="Calibri"/>
                <a:cs typeface="Times New Roman"/>
              </a:rPr>
              <a:t>, 2004</a:t>
            </a:r>
            <a:endParaRPr lang="en-US" sz="1100" dirty="0">
              <a:solidFill>
                <a:prstClr val="black"/>
              </a:solidFill>
              <a:ea typeface="Calibri"/>
              <a:cs typeface="Times New Roman"/>
            </a:endParaRPr>
          </a:p>
        </p:txBody>
      </p:sp>
      <p:sp>
        <p:nvSpPr>
          <p:cNvPr id="28" name="Rounded Rectangle 27"/>
          <p:cNvSpPr/>
          <p:nvPr/>
        </p:nvSpPr>
        <p:spPr>
          <a:xfrm>
            <a:off x="5462687" y="4495800"/>
            <a:ext cx="1946188" cy="8572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b="1" dirty="0">
                <a:solidFill>
                  <a:prstClr val="white"/>
                </a:solidFill>
                <a:ea typeface="Calibri"/>
                <a:cs typeface="Times New Roman"/>
              </a:rPr>
              <a:t>Attention</a:t>
            </a:r>
            <a:endParaRPr lang="en-US" sz="1100" dirty="0">
              <a:solidFill>
                <a:prstClr val="white"/>
              </a:solidFill>
              <a:ea typeface="Calibri"/>
              <a:cs typeface="Times New Roman"/>
            </a:endParaRPr>
          </a:p>
        </p:txBody>
      </p:sp>
      <p:sp>
        <p:nvSpPr>
          <p:cNvPr id="29" name="&quot;No&quot; Symbol 28" descr="Circle with a line through it"/>
          <p:cNvSpPr/>
          <p:nvPr/>
        </p:nvSpPr>
        <p:spPr>
          <a:xfrm>
            <a:off x="1016000" y="533400"/>
            <a:ext cx="1571480" cy="1168048"/>
          </a:xfrm>
          <a:prstGeom prst="noSmoking">
            <a:avLst>
              <a:gd name="adj" fmla="val 4029"/>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ustDataLst>
      <p:tags r:id="rId1"/>
    </p:custDataLst>
    <p:extLst>
      <p:ext uri="{BB962C8B-B14F-4D97-AF65-F5344CB8AC3E}">
        <p14:creationId xmlns:p14="http://schemas.microsoft.com/office/powerpoint/2010/main" val="282751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7 -3.27626E-6 L -0.37691 -0.56224 " pathEditMode="relative" rAng="0" ptsTypes="AA">
                                      <p:cBhvr>
                                        <p:cTn id="6" dur="2000" fill="hold"/>
                                        <p:tgtEl>
                                          <p:spTgt spid="28"/>
                                        </p:tgtEl>
                                        <p:attrNameLst>
                                          <p:attrName>ppt_x</p:attrName>
                                          <p:attrName>ppt_y</p:attrName>
                                        </p:attrNameLst>
                                      </p:cBhvr>
                                      <p:rCtr x="-18854" y="-28112"/>
                                    </p:animMotion>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circle(in)">
                                      <p:cBhvr>
                                        <p:cTn id="11"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Building Blocks of Brain Development but messy"/>
          <p:cNvGrpSpPr/>
          <p:nvPr/>
        </p:nvGrpSpPr>
        <p:grpSpPr>
          <a:xfrm>
            <a:off x="882651" y="2627215"/>
            <a:ext cx="10426701" cy="2525811"/>
            <a:chOff x="390525" y="922239"/>
            <a:chExt cx="7820026" cy="2525811"/>
          </a:xfrm>
        </p:grpSpPr>
        <p:sp>
          <p:nvSpPr>
            <p:cNvPr id="5" name="Rounded Rectangle 4"/>
            <p:cNvSpPr/>
            <p:nvPr/>
          </p:nvSpPr>
          <p:spPr>
            <a:xfrm rot="21411084">
              <a:off x="390525" y="2590800"/>
              <a:ext cx="1552575" cy="8572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b="1">
                  <a:solidFill>
                    <a:prstClr val="white"/>
                  </a:solidFill>
                  <a:ea typeface="Calibri"/>
                  <a:cs typeface="Times New Roman"/>
                </a:rPr>
                <a:t>Memory</a:t>
              </a:r>
              <a:endParaRPr lang="en-US" sz="1100">
                <a:solidFill>
                  <a:prstClr val="white"/>
                </a:solidFill>
                <a:ea typeface="Calibri"/>
                <a:cs typeface="Times New Roman"/>
              </a:endParaRPr>
            </a:p>
          </p:txBody>
        </p:sp>
        <p:sp>
          <p:nvSpPr>
            <p:cNvPr id="6" name="Rounded Rectangle 5"/>
            <p:cNvSpPr/>
            <p:nvPr/>
          </p:nvSpPr>
          <p:spPr>
            <a:xfrm>
              <a:off x="6648451" y="2590800"/>
              <a:ext cx="1562100" cy="8572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b="1">
                  <a:solidFill>
                    <a:prstClr val="white"/>
                  </a:solidFill>
                  <a:ea typeface="Calibri"/>
                  <a:cs typeface="Times New Roman"/>
                </a:rPr>
                <a:t>Sensory-Motor</a:t>
              </a:r>
              <a:endParaRPr lang="en-US" sz="1100">
                <a:solidFill>
                  <a:prstClr val="white"/>
                </a:solidFill>
                <a:ea typeface="Calibri"/>
                <a:cs typeface="Times New Roman"/>
              </a:endParaRPr>
            </a:p>
          </p:txBody>
        </p:sp>
        <p:sp>
          <p:nvSpPr>
            <p:cNvPr id="7" name="Rounded Rectangle 6"/>
            <p:cNvSpPr/>
            <p:nvPr/>
          </p:nvSpPr>
          <p:spPr>
            <a:xfrm rot="21224918">
              <a:off x="5086351" y="2590800"/>
              <a:ext cx="1562100" cy="8572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b="1">
                  <a:solidFill>
                    <a:prstClr val="white"/>
                  </a:solidFill>
                  <a:ea typeface="Calibri"/>
                  <a:cs typeface="Times New Roman"/>
                </a:rPr>
                <a:t>Inhibition</a:t>
              </a:r>
              <a:endParaRPr lang="en-US" sz="1100">
                <a:solidFill>
                  <a:prstClr val="white"/>
                </a:solidFill>
                <a:ea typeface="Calibri"/>
                <a:cs typeface="Times New Roman"/>
              </a:endParaRPr>
            </a:p>
          </p:txBody>
        </p:sp>
        <p:sp>
          <p:nvSpPr>
            <p:cNvPr id="9" name="Rounded Rectangle 8"/>
            <p:cNvSpPr/>
            <p:nvPr/>
          </p:nvSpPr>
          <p:spPr>
            <a:xfrm rot="199724">
              <a:off x="1952625" y="2590800"/>
              <a:ext cx="1543050" cy="8572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b="1" dirty="0">
                  <a:solidFill>
                    <a:prstClr val="white"/>
                  </a:solidFill>
                  <a:ea typeface="Calibri"/>
                  <a:cs typeface="Times New Roman"/>
                </a:rPr>
                <a:t/>
              </a:r>
              <a:br>
                <a:rPr lang="en-US" b="1" dirty="0">
                  <a:solidFill>
                    <a:prstClr val="white"/>
                  </a:solidFill>
                  <a:ea typeface="Calibri"/>
                  <a:cs typeface="Times New Roman"/>
                </a:rPr>
              </a:br>
              <a:r>
                <a:rPr lang="en-US" b="1" dirty="0">
                  <a:solidFill>
                    <a:prstClr val="white"/>
                  </a:solidFill>
                  <a:ea typeface="Calibri"/>
                  <a:cs typeface="Times New Roman"/>
                </a:rPr>
                <a:t>Processing Speed</a:t>
              </a:r>
              <a:endParaRPr lang="en-US" sz="1100" dirty="0">
                <a:solidFill>
                  <a:prstClr val="white"/>
                </a:solidFill>
                <a:ea typeface="Calibri"/>
                <a:cs typeface="Times New Roman"/>
              </a:endParaRPr>
            </a:p>
            <a:p>
              <a:pPr algn="ctr">
                <a:lnSpc>
                  <a:spcPct val="115000"/>
                </a:lnSpc>
                <a:spcAft>
                  <a:spcPts val="1000"/>
                </a:spcAft>
              </a:pPr>
              <a:r>
                <a:rPr lang="en-US" sz="1600" dirty="0">
                  <a:solidFill>
                    <a:prstClr val="white"/>
                  </a:solidFill>
                  <a:ea typeface="Calibri"/>
                  <a:cs typeface="Times New Roman"/>
                </a:rPr>
                <a:t> </a:t>
              </a:r>
              <a:endParaRPr lang="en-US" sz="1100" dirty="0">
                <a:solidFill>
                  <a:prstClr val="white"/>
                </a:solidFill>
                <a:ea typeface="Calibri"/>
                <a:cs typeface="Times New Roman"/>
              </a:endParaRPr>
            </a:p>
          </p:txBody>
        </p:sp>
        <p:sp>
          <p:nvSpPr>
            <p:cNvPr id="10" name="Rounded Rectangle 9"/>
            <p:cNvSpPr/>
            <p:nvPr/>
          </p:nvSpPr>
          <p:spPr>
            <a:xfrm rot="395754">
              <a:off x="1943100" y="1733550"/>
              <a:ext cx="1552575" cy="8572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600" b="1">
                  <a:solidFill>
                    <a:prstClr val="white"/>
                  </a:solidFill>
                  <a:ea typeface="Calibri"/>
                  <a:cs typeface="Times New Roman"/>
                </a:rPr>
                <a:t>Language Processes</a:t>
              </a:r>
              <a:endParaRPr lang="en-US" sz="1100">
                <a:solidFill>
                  <a:prstClr val="white"/>
                </a:solidFill>
                <a:ea typeface="Calibri"/>
                <a:cs typeface="Times New Roman"/>
              </a:endParaRPr>
            </a:p>
          </p:txBody>
        </p:sp>
        <p:sp>
          <p:nvSpPr>
            <p:cNvPr id="11" name="Rounded Rectangle 10"/>
            <p:cNvSpPr/>
            <p:nvPr/>
          </p:nvSpPr>
          <p:spPr>
            <a:xfrm rot="19488174">
              <a:off x="3557588" y="2135505"/>
              <a:ext cx="1552575" cy="8572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600" b="1">
                  <a:solidFill>
                    <a:prstClr val="white"/>
                  </a:solidFill>
                  <a:ea typeface="Calibri"/>
                  <a:cs typeface="Times New Roman"/>
                </a:rPr>
                <a:t>Learning Processes</a:t>
              </a:r>
              <a:endParaRPr lang="en-US" sz="1100">
                <a:solidFill>
                  <a:prstClr val="white"/>
                </a:solidFill>
                <a:ea typeface="Calibri"/>
                <a:cs typeface="Times New Roman"/>
              </a:endParaRPr>
            </a:p>
          </p:txBody>
        </p:sp>
        <p:sp>
          <p:nvSpPr>
            <p:cNvPr id="12" name="Rounded Rectangle 11"/>
            <p:cNvSpPr/>
            <p:nvPr/>
          </p:nvSpPr>
          <p:spPr>
            <a:xfrm rot="21293342">
              <a:off x="5068200" y="1724025"/>
              <a:ext cx="1562100" cy="8572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600" b="1">
                  <a:solidFill>
                    <a:prstClr val="white"/>
                  </a:solidFill>
                  <a:ea typeface="Calibri"/>
                  <a:cs typeface="Times New Roman"/>
                </a:rPr>
                <a:t>Visual-Spatial Processes</a:t>
              </a:r>
              <a:endParaRPr lang="en-US" sz="1100">
                <a:solidFill>
                  <a:prstClr val="white"/>
                </a:solidFill>
                <a:ea typeface="Calibri"/>
                <a:cs typeface="Times New Roman"/>
              </a:endParaRPr>
            </a:p>
          </p:txBody>
        </p:sp>
        <p:sp>
          <p:nvSpPr>
            <p:cNvPr id="13" name="Rounded Rectangle 12"/>
            <p:cNvSpPr/>
            <p:nvPr/>
          </p:nvSpPr>
          <p:spPr>
            <a:xfrm rot="1744459">
              <a:off x="2722353" y="922239"/>
              <a:ext cx="1562100"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400" b="1" dirty="0">
                  <a:solidFill>
                    <a:prstClr val="white"/>
                  </a:solidFill>
                  <a:ea typeface="Calibri"/>
                  <a:cs typeface="Times New Roman"/>
                </a:rPr>
                <a:t>Social Emotional Competency</a:t>
              </a:r>
              <a:endParaRPr lang="en-US" sz="1100" dirty="0">
                <a:solidFill>
                  <a:prstClr val="white"/>
                </a:solidFill>
                <a:ea typeface="Calibri"/>
                <a:cs typeface="Times New Roman"/>
              </a:endParaRPr>
            </a:p>
          </p:txBody>
        </p:sp>
        <p:sp>
          <p:nvSpPr>
            <p:cNvPr id="14" name="Rounded Rectangle 13"/>
            <p:cNvSpPr/>
            <p:nvPr/>
          </p:nvSpPr>
          <p:spPr>
            <a:xfrm rot="20202714">
              <a:off x="4286251" y="973903"/>
              <a:ext cx="1562100"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400" b="1">
                  <a:solidFill>
                    <a:prstClr val="white"/>
                  </a:solidFill>
                  <a:ea typeface="Calibri"/>
                  <a:cs typeface="Times New Roman"/>
                </a:rPr>
                <a:t>Executive Functions</a:t>
              </a:r>
              <a:endParaRPr lang="en-US" sz="1100">
                <a:solidFill>
                  <a:prstClr val="white"/>
                </a:solidFill>
                <a:ea typeface="Calibri"/>
                <a:cs typeface="Times New Roman"/>
              </a:endParaRPr>
            </a:p>
          </p:txBody>
        </p:sp>
      </p:grpSp>
      <p:sp>
        <p:nvSpPr>
          <p:cNvPr id="19" name="Text Box 31"/>
          <p:cNvSpPr txBox="1"/>
          <p:nvPr/>
        </p:nvSpPr>
        <p:spPr>
          <a:xfrm>
            <a:off x="5033155" y="5943601"/>
            <a:ext cx="6244446" cy="43116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Aft>
                <a:spcPts val="1000"/>
              </a:spcAft>
            </a:pPr>
            <a:r>
              <a:rPr lang="en-US" sz="1000" dirty="0">
                <a:solidFill>
                  <a:prstClr val="black"/>
                </a:solidFill>
                <a:ea typeface="Calibri"/>
                <a:cs typeface="Times New Roman"/>
              </a:rPr>
              <a:t>CO Brain Injury Steering Committee: Adapted from Miller, 2007; </a:t>
            </a:r>
            <a:r>
              <a:rPr lang="en-US" sz="1000" dirty="0" err="1">
                <a:solidFill>
                  <a:prstClr val="black"/>
                </a:solidFill>
                <a:ea typeface="Calibri"/>
                <a:cs typeface="Times New Roman"/>
              </a:rPr>
              <a:t>Reitan</a:t>
            </a:r>
            <a:r>
              <a:rPr lang="en-US" sz="1000" dirty="0">
                <a:solidFill>
                  <a:prstClr val="black"/>
                </a:solidFill>
                <a:ea typeface="Calibri"/>
                <a:cs typeface="Times New Roman"/>
              </a:rPr>
              <a:t> and Wolfson, 2004; Hale and </a:t>
            </a:r>
            <a:r>
              <a:rPr lang="en-US" sz="1000" dirty="0" err="1">
                <a:solidFill>
                  <a:prstClr val="black"/>
                </a:solidFill>
                <a:ea typeface="Calibri"/>
                <a:cs typeface="Times New Roman"/>
              </a:rPr>
              <a:t>Fiorello</a:t>
            </a:r>
            <a:r>
              <a:rPr lang="en-US" sz="1000" dirty="0">
                <a:solidFill>
                  <a:prstClr val="black"/>
                </a:solidFill>
                <a:ea typeface="Calibri"/>
                <a:cs typeface="Times New Roman"/>
              </a:rPr>
              <a:t>, 2004</a:t>
            </a:r>
            <a:endParaRPr lang="en-US" sz="1100" dirty="0">
              <a:solidFill>
                <a:prstClr val="black"/>
              </a:solidFill>
              <a:ea typeface="Calibri"/>
              <a:cs typeface="Times New Roman"/>
            </a:endParaRPr>
          </a:p>
        </p:txBody>
      </p:sp>
      <p:sp>
        <p:nvSpPr>
          <p:cNvPr id="18" name="Rounded Rectangle 17"/>
          <p:cNvSpPr/>
          <p:nvPr/>
        </p:nvSpPr>
        <p:spPr>
          <a:xfrm rot="21006459">
            <a:off x="5398607" y="1843901"/>
            <a:ext cx="1934391" cy="85725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200" b="1" dirty="0">
                <a:solidFill>
                  <a:prstClr val="white"/>
                </a:solidFill>
                <a:ea typeface="Calibri"/>
                <a:cs typeface="Times New Roman"/>
              </a:rPr>
              <a:t>Achievement/ Cognitive Ability/ Reasoning</a:t>
            </a:r>
            <a:endParaRPr lang="en-US" sz="1200" dirty="0">
              <a:solidFill>
                <a:prstClr val="white"/>
              </a:solidFill>
              <a:ea typeface="Calibri"/>
              <a:cs typeface="Times New Roman"/>
            </a:endParaRPr>
          </a:p>
        </p:txBody>
      </p:sp>
      <p:sp>
        <p:nvSpPr>
          <p:cNvPr id="32" name="Rounded Rectangle 31"/>
          <p:cNvSpPr/>
          <p:nvPr/>
        </p:nvSpPr>
        <p:spPr>
          <a:xfrm>
            <a:off x="797013" y="609600"/>
            <a:ext cx="1946188" cy="8572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b="1" dirty="0">
                <a:solidFill>
                  <a:prstClr val="white"/>
                </a:solidFill>
                <a:ea typeface="Calibri"/>
                <a:cs typeface="Times New Roman"/>
              </a:rPr>
              <a:t>Attention</a:t>
            </a:r>
            <a:endParaRPr lang="en-US" sz="1100" dirty="0">
              <a:solidFill>
                <a:prstClr val="white"/>
              </a:solidFill>
              <a:ea typeface="Calibri"/>
              <a:cs typeface="Times New Roman"/>
            </a:endParaRPr>
          </a:p>
        </p:txBody>
      </p:sp>
      <p:sp>
        <p:nvSpPr>
          <p:cNvPr id="33" name="&quot;No&quot; Symbol 32" descr="Circle with a line through it over the word &quot;attention&quot;"/>
          <p:cNvSpPr/>
          <p:nvPr/>
        </p:nvSpPr>
        <p:spPr>
          <a:xfrm>
            <a:off x="1016000" y="457200"/>
            <a:ext cx="1571480" cy="1168048"/>
          </a:xfrm>
          <a:prstGeom prst="noSmoking">
            <a:avLst>
              <a:gd name="adj" fmla="val 4029"/>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ustDataLst>
      <p:tags r:id="rId1"/>
    </p:custDataLst>
    <p:extLst>
      <p:ext uri="{BB962C8B-B14F-4D97-AF65-F5344CB8AC3E}">
        <p14:creationId xmlns:p14="http://schemas.microsoft.com/office/powerpoint/2010/main" val="287196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2" name="Slide Number Placeholder 1"/>
          <p:cNvSpPr>
            <a:spLocks noGrp="1"/>
          </p:cNvSpPr>
          <p:nvPr>
            <p:ph type="sldNum" sz="quarter" idx="12"/>
          </p:nvPr>
        </p:nvSpPr>
        <p:spPr>
          <a:xfrm>
            <a:off x="8249201" y="6356350"/>
            <a:ext cx="3651199" cy="365125"/>
          </a:xfrm>
        </p:spPr>
        <p:txBody>
          <a:bodyPr/>
          <a:lstStyle/>
          <a:p>
            <a:fld id="{3DAEFF87-C21B-7A4D-9E8B-7D562DBE2ACA}" type="slidenum">
              <a:rPr lang="en-US" smtClean="0"/>
              <a:t>16</a:t>
            </a:fld>
            <a:endParaRPr lang="en-US" dirty="0"/>
          </a:p>
        </p:txBody>
      </p:sp>
      <p:pic>
        <p:nvPicPr>
          <p:cNvPr id="7" name="Picture 2" descr="A close up meme of a baby; &quot;When the teacher asks you to read out loud but you don't even know what page they're on.&quot;&#10;&#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1443" y="2374467"/>
            <a:ext cx="4605297" cy="324941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233341" y="2242651"/>
            <a:ext cx="7066844" cy="3477875"/>
          </a:xfrm>
          <a:prstGeom prst="rect">
            <a:avLst/>
          </a:prstGeom>
          <a:noFill/>
        </p:spPr>
        <p:txBody>
          <a:bodyPr wrap="square" rtlCol="0">
            <a:spAutoFit/>
          </a:bodyPr>
          <a:lstStyle/>
          <a:p>
            <a:pPr>
              <a:buClr>
                <a:schemeClr val="accent6">
                  <a:lumMod val="75000"/>
                </a:schemeClr>
              </a:buClr>
            </a:pPr>
            <a:r>
              <a:rPr lang="en-US" sz="2400" b="1" u="sng" dirty="0">
                <a:latin typeface="Calibri" panose="020F0502020204030204" pitchFamily="34" charset="0"/>
                <a:cs typeface="Calibri" panose="020F0502020204030204" pitchFamily="34" charset="0"/>
              </a:rPr>
              <a:t>What it looks like:</a:t>
            </a:r>
            <a:endParaRPr lang="en-US" sz="2400" u="sng" dirty="0">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Fidgets, squirms in seat, can’t sit still</a:t>
            </a:r>
          </a:p>
          <a:p>
            <a:pPr marL="285750" indent="-285750">
              <a:buClr>
                <a:schemeClr val="accent6">
                  <a:lumMod val="75000"/>
                </a:schemeClr>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Interrupts conversation</a:t>
            </a:r>
          </a:p>
          <a:p>
            <a:pPr marL="285750" indent="-285750">
              <a:buClr>
                <a:schemeClr val="accent6">
                  <a:lumMod val="75000"/>
                </a:schemeClr>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Low frustration tolerance</a:t>
            </a:r>
          </a:p>
          <a:p>
            <a:pPr marL="285750" indent="-285750">
              <a:buClr>
                <a:schemeClr val="accent6">
                  <a:lumMod val="75000"/>
                </a:schemeClr>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Talks Excessively</a:t>
            </a:r>
          </a:p>
          <a:p>
            <a:pPr marL="285750" indent="-285750">
              <a:buClr>
                <a:schemeClr val="accent6">
                  <a:lumMod val="75000"/>
                </a:schemeClr>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Off topic</a:t>
            </a:r>
          </a:p>
          <a:p>
            <a:pPr marL="285750" indent="-285750">
              <a:buClr>
                <a:schemeClr val="accent6">
                  <a:lumMod val="75000"/>
                </a:schemeClr>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Impulsivity (inability</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to inhibit)</a:t>
            </a:r>
          </a:p>
          <a:p>
            <a:endParaRPr lang="en-US" sz="2800" dirty="0">
              <a:latin typeface="Calibri" panose="020F0502020204030204" pitchFamily="34" charset="0"/>
              <a:cs typeface="Calibri" panose="020F0502020204030204" pitchFamily="34" charset="0"/>
            </a:endParaRPr>
          </a:p>
        </p:txBody>
      </p:sp>
      <p:sp>
        <p:nvSpPr>
          <p:cNvPr id="8" name="TextBox 7"/>
          <p:cNvSpPr txBox="1"/>
          <p:nvPr/>
        </p:nvSpPr>
        <p:spPr>
          <a:xfrm>
            <a:off x="1255918" y="1120427"/>
            <a:ext cx="7066844" cy="830997"/>
          </a:xfrm>
          <a:prstGeom prst="rect">
            <a:avLst/>
          </a:prstGeom>
          <a:noFill/>
        </p:spPr>
        <p:txBody>
          <a:bodyPr wrap="square" rtlCol="0">
            <a:spAutoFit/>
          </a:bodyPr>
          <a:lstStyle/>
          <a:p>
            <a:r>
              <a:rPr lang="en-US" sz="4800" b="1" dirty="0">
                <a:solidFill>
                  <a:srgbClr val="56687B"/>
                </a:solidFill>
                <a:latin typeface="Calibri" panose="020F0502020204030204" pitchFamily="34" charset="0"/>
                <a:cs typeface="Calibri" panose="020F0502020204030204" pitchFamily="34" charset="0"/>
              </a:rPr>
              <a:t>Impaired Attention</a:t>
            </a:r>
            <a:endParaRPr lang="en-US" sz="4800" spc="300" dirty="0">
              <a:solidFill>
                <a:srgbClr val="56687B"/>
              </a:solidFill>
              <a:latin typeface="Calibri" panose="020F0502020204030204" pitchFamily="34" charset="0"/>
              <a:ea typeface="Futura Std Medium" charset="0"/>
              <a:cs typeface="Calibri" panose="020F0502020204030204" pitchFamily="34" charset="0"/>
            </a:endParaRPr>
          </a:p>
        </p:txBody>
      </p:sp>
    </p:spTree>
    <p:extLst>
      <p:ext uri="{BB962C8B-B14F-4D97-AF65-F5344CB8AC3E}">
        <p14:creationId xmlns:p14="http://schemas.microsoft.com/office/powerpoint/2010/main" val="1773486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C183D7F6-B498-43B3-948B-1728B52AA6E4}">
                <adec:decorative xmlns="" xmlns:adec="http://schemas.microsoft.com/office/drawing/2017/decorative" val="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3274" r="24281"/>
          <a:stretch/>
        </p:blipFill>
        <p:spPr>
          <a:xfrm>
            <a:off x="5797543" y="10"/>
            <a:ext cx="6394152" cy="6857990"/>
          </a:xfrm>
          <a:prstGeom prst="rect">
            <a:avLst/>
          </a:prstGeom>
        </p:spPr>
      </p:pic>
      <p:pic>
        <p:nvPicPr>
          <p:cNvPr id="18" name="Picture 17">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graphicFrame>
        <p:nvGraphicFramePr>
          <p:cNvPr id="4" name="Diagram 3" descr="Diagram">
            <a:extLst>
              <a:ext uri="{FF2B5EF4-FFF2-40B4-BE49-F238E27FC236}">
                <a16:creationId xmlns="" xmlns:a16="http://schemas.microsoft.com/office/drawing/2014/main" id="{73DAE373-26C9-6745-96D2-9CCF88A14F7C}"/>
              </a:ext>
            </a:extLst>
          </p:cNvPr>
          <p:cNvGraphicFramePr/>
          <p:nvPr>
            <p:extLst>
              <p:ext uri="{D42A27DB-BD31-4B8C-83A1-F6EECF244321}">
                <p14:modId xmlns:p14="http://schemas.microsoft.com/office/powerpoint/2010/main" val="1952790523"/>
              </p:ext>
            </p:extLst>
          </p:nvPr>
        </p:nvGraphicFramePr>
        <p:xfrm>
          <a:off x="1804578" y="2175438"/>
          <a:ext cx="8582843" cy="39508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p:cNvSpPr txBox="1"/>
          <p:nvPr/>
        </p:nvSpPr>
        <p:spPr>
          <a:xfrm>
            <a:off x="1444914" y="407681"/>
            <a:ext cx="9302170" cy="13116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100" dirty="0">
                <a:solidFill>
                  <a:srgbClr val="56687B"/>
                </a:solidFill>
                <a:latin typeface="+mj-lt"/>
                <a:ea typeface="+mj-ea"/>
                <a:cs typeface="+mj-cs"/>
              </a:rPr>
              <a:t>Accommodations for Impaired Attention</a:t>
            </a:r>
            <a:endParaRPr lang="en-US" sz="4100" spc="300" dirty="0">
              <a:solidFill>
                <a:srgbClr val="56687B"/>
              </a:solidFill>
              <a:latin typeface="+mj-lt"/>
              <a:ea typeface="+mj-ea"/>
              <a:cs typeface="+mj-cs"/>
            </a:endParaRPr>
          </a:p>
        </p:txBody>
      </p:sp>
    </p:spTree>
    <p:extLst>
      <p:ext uri="{BB962C8B-B14F-4D97-AF65-F5344CB8AC3E}">
        <p14:creationId xmlns:p14="http://schemas.microsoft.com/office/powerpoint/2010/main" val="260030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Freeform 62">
            <a:extLst>
              <a:ext uri="{FF2B5EF4-FFF2-40B4-BE49-F238E27FC236}">
                <a16:creationId xmlns=""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Picture 15">
            <a:extLst>
              <a:ext uri="{FF2B5EF4-FFF2-40B4-BE49-F238E27FC236}">
                <a16:creationId xmlns="" xmlns:a16="http://schemas.microsoft.com/office/drawing/2014/main" id="{FE1860C0-776A-3947-BBBE-1230D88F435F}"/>
              </a:ext>
              <a:ext uri="{C183D7F6-B498-43B3-948B-1728B52AA6E4}">
                <adec:decorative xmlns=""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53935" b="20000"/>
          <a:stretch/>
        </p:blipFill>
        <p:spPr>
          <a:xfrm>
            <a:off x="6574148" y="0"/>
            <a:ext cx="5614875" cy="5486400"/>
          </a:xfrm>
          <a:prstGeom prst="rect">
            <a:avLst/>
          </a:prstGeom>
        </p:spPr>
      </p:pic>
      <p:pic>
        <p:nvPicPr>
          <p:cNvPr id="9" name="Picture 8" descr="Stick figure with its head in its hands"/>
          <p:cNvPicPr>
            <a:picLocks noChangeAspect="1"/>
          </p:cNvPicPr>
          <p:nvPr/>
        </p:nvPicPr>
        <p:blipFill rotWithShape="1">
          <a:blip r:embed="rId5">
            <a:alphaModFix/>
            <a:extLst/>
          </a:blip>
          <a:srcRect l="5965" r="44267"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2" name="Slide Number Placeholder 1"/>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defRPr/>
            </a:pPr>
            <a:fld id="{3DAEFF87-C21B-7A4D-9E8B-7D562DBE2ACA}" type="slidenum">
              <a:rPr lang="en-US" sz="1100">
                <a:solidFill>
                  <a:srgbClr val="898989"/>
                </a:solidFill>
                <a:latin typeface="Calibri" panose="020F0502020204030204"/>
              </a:rPr>
              <a:pPr>
                <a:spcAft>
                  <a:spcPts val="600"/>
                </a:spcAft>
                <a:defRPr/>
              </a:pPr>
              <a:t>18</a:t>
            </a:fld>
            <a:endParaRPr lang="en-US" sz="1100">
              <a:solidFill>
                <a:srgbClr val="898989"/>
              </a:solidFill>
              <a:latin typeface="Calibri" panose="020F0502020204030204"/>
            </a:endParaRPr>
          </a:p>
        </p:txBody>
      </p:sp>
      <p:sp>
        <p:nvSpPr>
          <p:cNvPr id="12" name="TextBox 11"/>
          <p:cNvSpPr txBox="1"/>
          <p:nvPr/>
        </p:nvSpPr>
        <p:spPr>
          <a:xfrm>
            <a:off x="6090574" y="2421682"/>
            <a:ext cx="4977578" cy="3639289"/>
          </a:xfrm>
          <a:prstGeom prst="rect">
            <a:avLst/>
          </a:prstGeom>
        </p:spPr>
        <p:txBody>
          <a:bodyPr vert="horz" lIns="91440" tIns="45720" rIns="91440" bIns="45720" rtlCol="0" anchor="ctr">
            <a:normAutofit/>
          </a:bodyPr>
          <a:lstStyle/>
          <a:p>
            <a:pPr lvl="0" indent="-228600">
              <a:lnSpc>
                <a:spcPct val="90000"/>
              </a:lnSpc>
              <a:spcBef>
                <a:spcPts val="1000"/>
              </a:spcBef>
              <a:buFont typeface="Arial" panose="020B0604020202020204" pitchFamily="34" charset="0"/>
              <a:buChar char="•"/>
            </a:pPr>
            <a:r>
              <a:rPr lang="en-US" sz="2000" b="1" u="sng" dirty="0">
                <a:solidFill>
                  <a:srgbClr val="000000"/>
                </a:solidFill>
              </a:rPr>
              <a:t>What it looks like:</a:t>
            </a:r>
          </a:p>
          <a:p>
            <a:pPr marL="228600" lvl="0" indent="-228600">
              <a:lnSpc>
                <a:spcPct val="90000"/>
              </a:lnSpc>
              <a:spcBef>
                <a:spcPts val="1000"/>
              </a:spcBef>
              <a:buClr>
                <a:srgbClr val="70AD47">
                  <a:lumMod val="75000"/>
                </a:srgbClr>
              </a:buClr>
              <a:buFont typeface="Arial" panose="020B0604020202020204" pitchFamily="34" charset="0"/>
              <a:buChar char="•"/>
            </a:pPr>
            <a:r>
              <a:rPr lang="en-US" sz="2000" dirty="0">
                <a:solidFill>
                  <a:srgbClr val="000000"/>
                </a:solidFill>
              </a:rPr>
              <a:t>Slow to respond to questions</a:t>
            </a:r>
          </a:p>
          <a:p>
            <a:pPr marL="228600" lvl="0" indent="-228600">
              <a:lnSpc>
                <a:spcPct val="90000"/>
              </a:lnSpc>
              <a:spcBef>
                <a:spcPts val="1000"/>
              </a:spcBef>
              <a:buClr>
                <a:srgbClr val="70AD47">
                  <a:lumMod val="75000"/>
                </a:srgbClr>
              </a:buClr>
              <a:buFont typeface="Arial" panose="020B0604020202020204" pitchFamily="34" charset="0"/>
              <a:buChar char="•"/>
            </a:pPr>
            <a:r>
              <a:rPr lang="en-US" sz="2000" dirty="0">
                <a:solidFill>
                  <a:srgbClr val="000000"/>
                </a:solidFill>
              </a:rPr>
              <a:t>Appears to not be paying attention</a:t>
            </a:r>
          </a:p>
          <a:p>
            <a:pPr marL="228600" lvl="0" indent="-228600">
              <a:lnSpc>
                <a:spcPct val="90000"/>
              </a:lnSpc>
              <a:spcBef>
                <a:spcPts val="1000"/>
              </a:spcBef>
              <a:buClr>
                <a:srgbClr val="70AD47">
                  <a:lumMod val="75000"/>
                </a:srgbClr>
              </a:buClr>
              <a:buFont typeface="Arial" panose="020B0604020202020204" pitchFamily="34" charset="0"/>
              <a:buChar char="•"/>
            </a:pPr>
            <a:r>
              <a:rPr lang="en-US" sz="2000" dirty="0">
                <a:solidFill>
                  <a:srgbClr val="000000"/>
                </a:solidFill>
              </a:rPr>
              <a:t>Looks confused</a:t>
            </a:r>
          </a:p>
          <a:p>
            <a:pPr marL="228600" lvl="0" indent="-228600">
              <a:lnSpc>
                <a:spcPct val="90000"/>
              </a:lnSpc>
              <a:spcBef>
                <a:spcPts val="1000"/>
              </a:spcBef>
              <a:buClr>
                <a:srgbClr val="70AD47">
                  <a:lumMod val="75000"/>
                </a:srgbClr>
              </a:buClr>
              <a:buFont typeface="Arial" panose="020B0604020202020204" pitchFamily="34" charset="0"/>
              <a:buChar char="•"/>
            </a:pPr>
            <a:r>
              <a:rPr lang="en-US" sz="2000" dirty="0">
                <a:solidFill>
                  <a:srgbClr val="000000"/>
                </a:solidFill>
              </a:rPr>
              <a:t>Doesn’t follow instructions</a:t>
            </a:r>
          </a:p>
          <a:p>
            <a:pPr indent="-228600">
              <a:lnSpc>
                <a:spcPct val="90000"/>
              </a:lnSpc>
              <a:buFont typeface="Arial" panose="020B0604020202020204" pitchFamily="34" charset="0"/>
              <a:buChar char="•"/>
            </a:pPr>
            <a:endParaRPr lang="en-US" sz="2000" dirty="0">
              <a:solidFill>
                <a:srgbClr val="000000"/>
              </a:solidFill>
            </a:endParaRPr>
          </a:p>
        </p:txBody>
      </p:sp>
      <p:sp>
        <p:nvSpPr>
          <p:cNvPr id="8" name="TextBox 7"/>
          <p:cNvSpPr txBox="1"/>
          <p:nvPr/>
        </p:nvSpPr>
        <p:spPr>
          <a:xfrm>
            <a:off x="6094105" y="802955"/>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solidFill>
                  <a:srgbClr val="56687B"/>
                </a:solidFill>
                <a:latin typeface="+mj-lt"/>
                <a:ea typeface="+mj-ea"/>
                <a:cs typeface="+mj-cs"/>
              </a:rPr>
              <a:t>Delayed Processing Speed</a:t>
            </a:r>
            <a:endParaRPr lang="en-US" sz="4400" spc="300" dirty="0">
              <a:solidFill>
                <a:srgbClr val="56687B"/>
              </a:solidFill>
              <a:latin typeface="+mj-lt"/>
              <a:ea typeface="+mj-ea"/>
              <a:cs typeface="+mj-cs"/>
            </a:endParaRPr>
          </a:p>
        </p:txBody>
      </p:sp>
    </p:spTree>
    <p:extLst>
      <p:ext uri="{BB962C8B-B14F-4D97-AF65-F5344CB8AC3E}">
        <p14:creationId xmlns:p14="http://schemas.microsoft.com/office/powerpoint/2010/main" val="2593402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C183D7F6-B498-43B3-948B-1728B52AA6E4}">
                <adec:decorative xmlns="" xmlns:adec="http://schemas.microsoft.com/office/drawing/2017/decorative" val="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3274" r="24281"/>
          <a:stretch/>
        </p:blipFill>
        <p:spPr>
          <a:xfrm>
            <a:off x="5797543" y="10"/>
            <a:ext cx="6394152" cy="6857990"/>
          </a:xfrm>
          <a:prstGeom prst="rect">
            <a:avLst/>
          </a:prstGeom>
        </p:spPr>
      </p:pic>
      <p:pic>
        <p:nvPicPr>
          <p:cNvPr id="18" name="Picture 17">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graphicFrame>
        <p:nvGraphicFramePr>
          <p:cNvPr id="4" name="Diagram 3" descr="Diagram">
            <a:extLst>
              <a:ext uri="{FF2B5EF4-FFF2-40B4-BE49-F238E27FC236}">
                <a16:creationId xmlns="" xmlns:a16="http://schemas.microsoft.com/office/drawing/2014/main" id="{D26468D1-DC52-A44E-A684-907A88DCEA22}"/>
              </a:ext>
            </a:extLst>
          </p:cNvPr>
          <p:cNvGraphicFramePr/>
          <p:nvPr>
            <p:extLst>
              <p:ext uri="{D42A27DB-BD31-4B8C-83A1-F6EECF244321}">
                <p14:modId xmlns:p14="http://schemas.microsoft.com/office/powerpoint/2010/main" val="2706396645"/>
              </p:ext>
            </p:extLst>
          </p:nvPr>
        </p:nvGraphicFramePr>
        <p:xfrm>
          <a:off x="804997" y="2272142"/>
          <a:ext cx="10131085" cy="41164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p:cNvSpPr txBox="1"/>
          <p:nvPr/>
        </p:nvSpPr>
        <p:spPr>
          <a:xfrm>
            <a:off x="2084995" y="509824"/>
            <a:ext cx="8022010" cy="13116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dirty="0">
                <a:solidFill>
                  <a:srgbClr val="56687B"/>
                </a:solidFill>
                <a:latin typeface="+mj-lt"/>
                <a:ea typeface="+mj-ea"/>
                <a:cs typeface="+mj-cs"/>
              </a:rPr>
              <a:t>Accommodations for Delayed Processing Speed</a:t>
            </a:r>
            <a:endParaRPr lang="en-US" sz="3100" spc="300" dirty="0">
              <a:solidFill>
                <a:srgbClr val="56687B"/>
              </a:solidFill>
              <a:latin typeface="+mj-lt"/>
              <a:ea typeface="+mj-ea"/>
              <a:cs typeface="+mj-cs"/>
            </a:endParaRPr>
          </a:p>
        </p:txBody>
      </p:sp>
    </p:spTree>
    <p:extLst>
      <p:ext uri="{BB962C8B-B14F-4D97-AF65-F5344CB8AC3E}">
        <p14:creationId xmlns:p14="http://schemas.microsoft.com/office/powerpoint/2010/main" val="3009885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5" y="5931"/>
            <a:ext cx="12189023" cy="6858000"/>
          </a:xfrm>
          <a:prstGeom prst="rect">
            <a:avLst/>
          </a:prstGeom>
        </p:spPr>
      </p:pic>
      <p:sp>
        <p:nvSpPr>
          <p:cNvPr id="2" name="Slide Number Placeholder 1"/>
          <p:cNvSpPr>
            <a:spLocks noGrp="1"/>
          </p:cNvSpPr>
          <p:nvPr>
            <p:ph type="sldNum" sz="quarter" idx="12"/>
          </p:nvPr>
        </p:nvSpPr>
        <p:spPr>
          <a:xfrm>
            <a:off x="8249209" y="6356362"/>
            <a:ext cx="3651199" cy="365125"/>
          </a:xfrm>
        </p:spPr>
        <p:txBody>
          <a:bodyPr/>
          <a:lstStyle/>
          <a:p>
            <a:fld id="{3DAEFF87-C21B-7A4D-9E8B-7D562DBE2ACA}" type="slidenum">
              <a:rPr lang="en-US" smtClean="0"/>
              <a:t>2</a:t>
            </a:fld>
            <a:endParaRPr lang="en-US" dirty="0"/>
          </a:p>
        </p:txBody>
      </p:sp>
      <p:pic>
        <p:nvPicPr>
          <p:cNvPr id="4098" name="Picture 2" descr="Criss-crossing roads/highways&#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4768" y="3751712"/>
            <a:ext cx="4000500" cy="26703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33347" y="999887"/>
            <a:ext cx="9359449" cy="3139321"/>
          </a:xfrm>
          <a:prstGeom prst="rect">
            <a:avLst/>
          </a:prstGeom>
          <a:noFill/>
        </p:spPr>
        <p:txBody>
          <a:bodyPr wrap="square" rtlCol="0">
            <a:spAutoFit/>
          </a:bodyPr>
          <a:lstStyle/>
          <a:p>
            <a:r>
              <a:rPr lang="en-US" sz="5400" u="sng" spc="300" dirty="0">
                <a:solidFill>
                  <a:srgbClr val="56687B"/>
                </a:solidFill>
                <a:latin typeface="Futura Std Medium" charset="0"/>
                <a:ea typeface="Futura Std Medium" charset="0"/>
                <a:cs typeface="Futura Std Medium" charset="0"/>
              </a:rPr>
              <a:t>The Reality:</a:t>
            </a:r>
          </a:p>
          <a:p>
            <a:r>
              <a:rPr lang="en-US" sz="4800" spc="300" dirty="0">
                <a:solidFill>
                  <a:srgbClr val="56687B"/>
                </a:solidFill>
                <a:latin typeface="Futura Std Medium" charset="0"/>
                <a:ea typeface="Futura Std Medium" charset="0"/>
                <a:cs typeface="Futura Std Medium" charset="0"/>
              </a:rPr>
              <a:t>Brain Injury Belongs to no one entity but crosses all Systems</a:t>
            </a:r>
          </a:p>
        </p:txBody>
      </p:sp>
    </p:spTree>
    <p:extLst>
      <p:ext uri="{BB962C8B-B14F-4D97-AF65-F5344CB8AC3E}">
        <p14:creationId xmlns:p14="http://schemas.microsoft.com/office/powerpoint/2010/main" val="177962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2" name="Slide Number Placeholder 1"/>
          <p:cNvSpPr>
            <a:spLocks noGrp="1"/>
          </p:cNvSpPr>
          <p:nvPr>
            <p:ph type="sldNum" sz="quarter" idx="12"/>
          </p:nvPr>
        </p:nvSpPr>
        <p:spPr>
          <a:xfrm>
            <a:off x="8249201" y="6356350"/>
            <a:ext cx="3651199" cy="365125"/>
          </a:xfrm>
        </p:spPr>
        <p:txBody>
          <a:bodyPr/>
          <a:lstStyle/>
          <a:p>
            <a:fld id="{3DAEFF87-C21B-7A4D-9E8B-7D562DBE2ACA}" type="slidenum">
              <a:rPr lang="en-US" smtClean="0"/>
              <a:t>20</a:t>
            </a:fld>
            <a:endParaRPr lang="en-US" dirty="0"/>
          </a:p>
        </p:txBody>
      </p:sp>
      <p:pic>
        <p:nvPicPr>
          <p:cNvPr id="10" name="Picture 2" descr="Stick figure with question marks over its head"/>
          <p:cNvPicPr>
            <a:picLocks noChangeAspect="1" noChangeArrowheads="1"/>
          </p:cNvPicPr>
          <p:nvPr/>
        </p:nvPicPr>
        <p:blipFill rotWithShape="1">
          <a:blip r:embed="rId4">
            <a:extLst>
              <a:ext uri="{28A0092B-C50C-407E-A947-70E740481C1C}">
                <a14:useLocalDpi xmlns:a14="http://schemas.microsoft.com/office/drawing/2010/main" val="0"/>
              </a:ext>
            </a:extLst>
          </a:blip>
          <a:srcRect r="18613"/>
          <a:stretch/>
        </p:blipFill>
        <p:spPr bwMode="auto">
          <a:xfrm>
            <a:off x="5727668" y="3071851"/>
            <a:ext cx="4043439" cy="37261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233341" y="2242651"/>
            <a:ext cx="5277187" cy="3392724"/>
          </a:xfrm>
          <a:prstGeom prst="rect">
            <a:avLst/>
          </a:prstGeom>
          <a:noFill/>
        </p:spPr>
        <p:txBody>
          <a:bodyPr wrap="square" rtlCol="0">
            <a:spAutoFit/>
          </a:bodyPr>
          <a:lstStyle/>
          <a:p>
            <a:pPr lvl="0">
              <a:lnSpc>
                <a:spcPct val="90000"/>
              </a:lnSpc>
              <a:spcBef>
                <a:spcPts val="1000"/>
              </a:spcBef>
            </a:pPr>
            <a:r>
              <a:rPr lang="en-US" sz="2400" b="1" u="sng" dirty="0">
                <a:solidFill>
                  <a:prstClr val="black"/>
                </a:solidFill>
                <a:latin typeface="Calibri" panose="020F0502020204030204" pitchFamily="34" charset="0"/>
                <a:cs typeface="Calibri" panose="020F0502020204030204" pitchFamily="34" charset="0"/>
              </a:rPr>
              <a:t>What it looks like:</a:t>
            </a:r>
          </a:p>
          <a:p>
            <a:pPr marL="228600" lvl="0" indent="-228600">
              <a:lnSpc>
                <a:spcPct val="90000"/>
              </a:lnSpc>
              <a:spcBef>
                <a:spcPts val="1000"/>
              </a:spcBef>
              <a:buClr>
                <a:srgbClr val="70AD47">
                  <a:lumMod val="75000"/>
                </a:srgbClr>
              </a:buClr>
              <a:buFont typeface="Arial"/>
              <a:buChar char="•"/>
            </a:pPr>
            <a:r>
              <a:rPr lang="en-US" sz="2400" dirty="0">
                <a:solidFill>
                  <a:prstClr val="black"/>
                </a:solidFill>
                <a:latin typeface="Calibri" panose="020F0502020204030204" pitchFamily="34" charset="0"/>
                <a:cs typeface="Calibri" panose="020F0502020204030204" pitchFamily="34" charset="0"/>
              </a:rPr>
              <a:t>Can’t remember more than one thing at a time</a:t>
            </a:r>
          </a:p>
          <a:p>
            <a:pPr marL="228600" lvl="0" indent="-228600">
              <a:lnSpc>
                <a:spcPct val="90000"/>
              </a:lnSpc>
              <a:spcBef>
                <a:spcPts val="1000"/>
              </a:spcBef>
              <a:buClr>
                <a:srgbClr val="70AD47">
                  <a:lumMod val="75000"/>
                </a:srgbClr>
              </a:buClr>
              <a:buFont typeface="Arial"/>
              <a:buChar char="•"/>
            </a:pPr>
            <a:r>
              <a:rPr lang="en-US" sz="2400" dirty="0">
                <a:solidFill>
                  <a:prstClr val="black"/>
                </a:solidFill>
                <a:latin typeface="Calibri" panose="020F0502020204030204" pitchFamily="34" charset="0"/>
                <a:cs typeface="Calibri" panose="020F0502020204030204" pitchFamily="34" charset="0"/>
              </a:rPr>
              <a:t>Can’t remember details</a:t>
            </a:r>
          </a:p>
          <a:p>
            <a:pPr marL="228600" lvl="0" indent="-228600">
              <a:lnSpc>
                <a:spcPct val="90000"/>
              </a:lnSpc>
              <a:spcBef>
                <a:spcPts val="1000"/>
              </a:spcBef>
              <a:buClr>
                <a:srgbClr val="70AD47">
                  <a:lumMod val="75000"/>
                </a:srgbClr>
              </a:buClr>
              <a:buFont typeface="Arial"/>
              <a:buChar char="•"/>
            </a:pPr>
            <a:r>
              <a:rPr lang="en-US" sz="2400" dirty="0">
                <a:solidFill>
                  <a:prstClr val="black"/>
                </a:solidFill>
                <a:latin typeface="Calibri" panose="020F0502020204030204" pitchFamily="34" charset="0"/>
                <a:cs typeface="Calibri" panose="020F0502020204030204" pitchFamily="34" charset="0"/>
              </a:rPr>
              <a:t>Appears disorganized</a:t>
            </a:r>
          </a:p>
          <a:p>
            <a:pPr marL="228600" lvl="0" indent="-228600">
              <a:lnSpc>
                <a:spcPct val="90000"/>
              </a:lnSpc>
              <a:spcBef>
                <a:spcPts val="1000"/>
              </a:spcBef>
              <a:buClr>
                <a:srgbClr val="70AD47">
                  <a:lumMod val="75000"/>
                </a:srgbClr>
              </a:buClr>
              <a:buFont typeface="Arial"/>
              <a:buChar char="•"/>
            </a:pPr>
            <a:r>
              <a:rPr lang="en-US" sz="2400" dirty="0">
                <a:solidFill>
                  <a:prstClr val="black"/>
                </a:solidFill>
                <a:latin typeface="Calibri" panose="020F0502020204030204" pitchFamily="34" charset="0"/>
                <a:cs typeface="Calibri" panose="020F0502020204030204" pitchFamily="34" charset="0"/>
              </a:rPr>
              <a:t>Appears to have an “attitude” problem</a:t>
            </a:r>
          </a:p>
          <a:p>
            <a:pPr marL="228600" lvl="0" indent="-228600">
              <a:lnSpc>
                <a:spcPct val="90000"/>
              </a:lnSpc>
              <a:spcBef>
                <a:spcPts val="1000"/>
              </a:spcBef>
              <a:buClr>
                <a:srgbClr val="70AD47">
                  <a:lumMod val="75000"/>
                </a:srgbClr>
              </a:buClr>
              <a:buFont typeface="Arial"/>
              <a:buChar char="•"/>
            </a:pPr>
            <a:r>
              <a:rPr lang="en-US" sz="2400" dirty="0">
                <a:solidFill>
                  <a:prstClr val="black"/>
                </a:solidFill>
                <a:latin typeface="Calibri" panose="020F0502020204030204" pitchFamily="34" charset="0"/>
                <a:cs typeface="Calibri" panose="020F0502020204030204" pitchFamily="34" charset="0"/>
              </a:rPr>
              <a:t>Appears </a:t>
            </a:r>
            <a:br>
              <a:rPr lang="en-US" sz="2400" dirty="0">
                <a:solidFill>
                  <a:prstClr val="black"/>
                </a:solidFill>
                <a:latin typeface="Calibri" panose="020F0502020204030204" pitchFamily="34" charset="0"/>
                <a:cs typeface="Calibri" panose="020F0502020204030204" pitchFamily="34" charset="0"/>
              </a:rPr>
            </a:br>
            <a:r>
              <a:rPr lang="en-US" sz="2400" dirty="0">
                <a:solidFill>
                  <a:prstClr val="black"/>
                </a:solidFill>
                <a:latin typeface="Calibri" panose="020F0502020204030204" pitchFamily="34" charset="0"/>
                <a:cs typeface="Calibri" panose="020F0502020204030204" pitchFamily="34" charset="0"/>
              </a:rPr>
              <a:t>manipulative</a:t>
            </a:r>
          </a:p>
        </p:txBody>
      </p:sp>
      <p:sp>
        <p:nvSpPr>
          <p:cNvPr id="8" name="TextBox 7"/>
          <p:cNvSpPr txBox="1"/>
          <p:nvPr/>
        </p:nvSpPr>
        <p:spPr>
          <a:xfrm>
            <a:off x="1255918" y="1120427"/>
            <a:ext cx="7066844" cy="830997"/>
          </a:xfrm>
          <a:prstGeom prst="rect">
            <a:avLst/>
          </a:prstGeom>
          <a:noFill/>
        </p:spPr>
        <p:txBody>
          <a:bodyPr wrap="square" rtlCol="0">
            <a:spAutoFit/>
          </a:bodyPr>
          <a:lstStyle/>
          <a:p>
            <a:r>
              <a:rPr lang="en-US" sz="4800" dirty="0">
                <a:solidFill>
                  <a:srgbClr val="56687B"/>
                </a:solidFill>
                <a:latin typeface="Calibri" panose="020F0502020204030204" pitchFamily="34" charset="0"/>
                <a:cs typeface="Calibri" panose="020F0502020204030204" pitchFamily="34" charset="0"/>
              </a:rPr>
              <a:t>Short Term Memory Loss</a:t>
            </a:r>
            <a:endParaRPr lang="en-US" sz="4800" spc="300" dirty="0">
              <a:solidFill>
                <a:srgbClr val="56687B"/>
              </a:solidFill>
              <a:latin typeface="Calibri" panose="020F0502020204030204" pitchFamily="34" charset="0"/>
              <a:ea typeface="Futura Std Medium" charset="0"/>
              <a:cs typeface="Calibri" panose="020F0502020204030204" pitchFamily="34" charset="0"/>
            </a:endParaRPr>
          </a:p>
        </p:txBody>
      </p:sp>
    </p:spTree>
    <p:extLst>
      <p:ext uri="{BB962C8B-B14F-4D97-AF65-F5344CB8AC3E}">
        <p14:creationId xmlns:p14="http://schemas.microsoft.com/office/powerpoint/2010/main" val="406375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5587AEA0-D8E6-5C4C-83AD-8D5394432BC1}"/>
              </a:ext>
              <a:ext uri="{C183D7F6-B498-43B3-948B-1728B52AA6E4}">
                <adec:decorative xmlns=""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53935" b="20000"/>
          <a:stretch/>
        </p:blipFill>
        <p:spPr>
          <a:xfrm>
            <a:off x="0" y="0"/>
            <a:ext cx="12189023" cy="11910124"/>
          </a:xfrm>
          <a:prstGeom prst="rect">
            <a:avLst/>
          </a:prstGeom>
        </p:spPr>
      </p:pic>
      <p:sp>
        <p:nvSpPr>
          <p:cNvPr id="2" name="Slide Number Placeholder 1"/>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3DAEFF87-C21B-7A4D-9E8B-7D562DBE2ACA}" type="slidenum">
              <a:rPr lang="en-US">
                <a:solidFill>
                  <a:schemeClr val="tx1"/>
                </a:solidFill>
                <a:latin typeface="Calibri" panose="020F0502020204030204"/>
              </a:rPr>
              <a:pPr>
                <a:spcAft>
                  <a:spcPts val="600"/>
                </a:spcAft>
                <a:defRPr/>
              </a:pPr>
              <a:t>21</a:t>
            </a:fld>
            <a:endParaRPr lang="en-US">
              <a:solidFill>
                <a:schemeClr val="tx1"/>
              </a:solidFill>
              <a:latin typeface="Calibri" panose="020F0502020204030204"/>
            </a:endParaRPr>
          </a:p>
        </p:txBody>
      </p:sp>
      <p:graphicFrame>
        <p:nvGraphicFramePr>
          <p:cNvPr id="15" name="Diagram 3" descr="Diagram List">
            <a:extLst>
              <a:ext uri="{FF2B5EF4-FFF2-40B4-BE49-F238E27FC236}">
                <a16:creationId xmlns="" xmlns:a16="http://schemas.microsoft.com/office/drawing/2014/main" id="{A22EBE2E-8CEE-41EF-B58A-66B2CBBE5366}"/>
              </a:ext>
            </a:extLst>
          </p:cNvPr>
          <p:cNvGraphicFramePr/>
          <p:nvPr>
            <p:extLst>
              <p:ext uri="{D42A27DB-BD31-4B8C-83A1-F6EECF244321}">
                <p14:modId xmlns:p14="http://schemas.microsoft.com/office/powerpoint/2010/main" val="31325219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solidFill>
                  <a:srgbClr val="56687B"/>
                </a:solidFill>
                <a:latin typeface="+mj-lt"/>
                <a:ea typeface="+mj-ea"/>
                <a:cs typeface="+mj-cs"/>
              </a:rPr>
              <a:t>Accommodations for Short Term Memory Loss</a:t>
            </a:r>
            <a:endParaRPr lang="en-US" sz="4000" spc="300" dirty="0">
              <a:solidFill>
                <a:srgbClr val="56687B"/>
              </a:solidFill>
              <a:latin typeface="+mj-lt"/>
              <a:ea typeface="+mj-ea"/>
              <a:cs typeface="+mj-cs"/>
            </a:endParaRPr>
          </a:p>
        </p:txBody>
      </p:sp>
    </p:spTree>
    <p:extLst>
      <p:ext uri="{BB962C8B-B14F-4D97-AF65-F5344CB8AC3E}">
        <p14:creationId xmlns:p14="http://schemas.microsoft.com/office/powerpoint/2010/main" val="39746782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4FE69729-CFB2-6946-A30B-3CE947425E3C}"/>
              </a:ex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908" y="0"/>
            <a:ext cx="7538115" cy="4797465"/>
          </a:xfrm>
          <a:prstGeom prst="rect">
            <a:avLst/>
          </a:prstGeom>
        </p:spPr>
      </p:pic>
      <p:sp>
        <p:nvSpPr>
          <p:cNvPr id="18" name="Rectangle 17">
            <a:extLst>
              <a:ext uri="{FF2B5EF4-FFF2-40B4-BE49-F238E27FC236}">
                <a16:creationId xmlns=""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10289512" y="6356350"/>
            <a:ext cx="1064287" cy="365125"/>
          </a:xfrm>
        </p:spPr>
        <p:txBody>
          <a:bodyPr vert="horz" lIns="91440" tIns="45720" rIns="91440" bIns="45720" rtlCol="0" anchor="ctr">
            <a:normAutofit/>
          </a:bodyPr>
          <a:lstStyle/>
          <a:p>
            <a:pPr>
              <a:spcAft>
                <a:spcPts val="600"/>
              </a:spcAft>
            </a:pPr>
            <a:fld id="{3DAEFF87-C21B-7A4D-9E8B-7D562DBE2ACA}" type="slidenum">
              <a:rPr lang="en-US">
                <a:solidFill>
                  <a:schemeClr val="tx1">
                    <a:alpha val="80000"/>
                  </a:schemeClr>
                </a:solidFill>
              </a:rPr>
              <a:pPr>
                <a:spcAft>
                  <a:spcPts val="600"/>
                </a:spcAft>
              </a:pPr>
              <a:t>22</a:t>
            </a:fld>
            <a:endParaRPr lang="en-US">
              <a:solidFill>
                <a:schemeClr val="tx1">
                  <a:alpha val="80000"/>
                </a:schemeClr>
              </a:solidFill>
            </a:endParaRPr>
          </a:p>
        </p:txBody>
      </p:sp>
      <p:pic>
        <p:nvPicPr>
          <p:cNvPr id="9" name="Picture 2" descr="stick figures at a party while one sits on the ground looking overwhelm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313" y="2141294"/>
            <a:ext cx="6153375" cy="472271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43468" y="2638044"/>
            <a:ext cx="3363974" cy="3415622"/>
          </a:xfrm>
          <a:prstGeom prst="rect">
            <a:avLst/>
          </a:prstGeom>
        </p:spPr>
        <p:txBody>
          <a:bodyPr vert="horz" lIns="91440" tIns="45720" rIns="91440" bIns="45720" rtlCol="0">
            <a:normAutofit/>
          </a:bodyPr>
          <a:lstStyle/>
          <a:p>
            <a:pPr lvl="0" indent="-228600">
              <a:lnSpc>
                <a:spcPct val="90000"/>
              </a:lnSpc>
              <a:spcBef>
                <a:spcPts val="1000"/>
              </a:spcBef>
              <a:buFont typeface="Arial" panose="020B0604020202020204" pitchFamily="34" charset="0"/>
              <a:buChar char="•"/>
            </a:pPr>
            <a:r>
              <a:rPr lang="en-US" sz="2000" b="1" u="sng" dirty="0">
                <a:solidFill>
                  <a:schemeClr val="bg1"/>
                </a:solidFill>
              </a:rPr>
              <a:t>What it looks like:</a:t>
            </a:r>
          </a:p>
          <a:p>
            <a:pPr marL="228600" lvl="0" indent="-228600">
              <a:lnSpc>
                <a:spcPct val="90000"/>
              </a:lnSpc>
              <a:spcBef>
                <a:spcPts val="1000"/>
              </a:spcBef>
              <a:buClr>
                <a:srgbClr val="70AD47">
                  <a:lumMod val="75000"/>
                </a:srgbClr>
              </a:buClr>
              <a:buFont typeface="Arial" panose="020B0604020202020204" pitchFamily="34" charset="0"/>
              <a:buChar char="•"/>
            </a:pPr>
            <a:r>
              <a:rPr lang="en-US" sz="2000" dirty="0">
                <a:solidFill>
                  <a:schemeClr val="bg1"/>
                </a:solidFill>
              </a:rPr>
              <a:t>Appear overwhelmed</a:t>
            </a:r>
          </a:p>
          <a:p>
            <a:pPr marL="228600" lvl="0" indent="-228600">
              <a:lnSpc>
                <a:spcPct val="90000"/>
              </a:lnSpc>
              <a:spcBef>
                <a:spcPts val="1000"/>
              </a:spcBef>
              <a:buClr>
                <a:srgbClr val="70AD47">
                  <a:lumMod val="75000"/>
                </a:srgbClr>
              </a:buClr>
              <a:buFont typeface="Arial" panose="020B0604020202020204" pitchFamily="34" charset="0"/>
              <a:buChar char="•"/>
            </a:pPr>
            <a:r>
              <a:rPr lang="en-US" sz="2000" dirty="0">
                <a:solidFill>
                  <a:schemeClr val="bg1"/>
                </a:solidFill>
              </a:rPr>
              <a:t>Emotionally melt down</a:t>
            </a:r>
          </a:p>
          <a:p>
            <a:pPr marL="228600" lvl="0" indent="-228600">
              <a:lnSpc>
                <a:spcPct val="90000"/>
              </a:lnSpc>
              <a:spcBef>
                <a:spcPts val="1000"/>
              </a:spcBef>
              <a:buClr>
                <a:srgbClr val="70AD47">
                  <a:lumMod val="75000"/>
                </a:srgbClr>
              </a:buClr>
              <a:buFont typeface="Arial" panose="020B0604020202020204" pitchFamily="34" charset="0"/>
              <a:buChar char="•"/>
            </a:pPr>
            <a:r>
              <a:rPr lang="en-US" sz="2000" dirty="0">
                <a:solidFill>
                  <a:schemeClr val="bg1"/>
                </a:solidFill>
              </a:rPr>
              <a:t>Irritable, short fused</a:t>
            </a:r>
          </a:p>
          <a:p>
            <a:pPr marL="228600" lvl="0" indent="-228600">
              <a:lnSpc>
                <a:spcPct val="90000"/>
              </a:lnSpc>
              <a:spcBef>
                <a:spcPts val="1000"/>
              </a:spcBef>
              <a:buClr>
                <a:srgbClr val="70AD47">
                  <a:lumMod val="75000"/>
                </a:srgbClr>
              </a:buClr>
              <a:buFont typeface="Arial" panose="020B0604020202020204" pitchFamily="34" charset="0"/>
              <a:buChar char="•"/>
            </a:pPr>
            <a:r>
              <a:rPr lang="en-US" sz="2000" dirty="0">
                <a:solidFill>
                  <a:schemeClr val="bg1"/>
                </a:solidFill>
              </a:rPr>
              <a:t>May appear oppositional</a:t>
            </a:r>
          </a:p>
          <a:p>
            <a:pPr marL="228600" lvl="0" indent="-228600">
              <a:lnSpc>
                <a:spcPct val="90000"/>
              </a:lnSpc>
              <a:spcBef>
                <a:spcPts val="1000"/>
              </a:spcBef>
              <a:buClr>
                <a:srgbClr val="70AD47">
                  <a:lumMod val="75000"/>
                </a:srgbClr>
              </a:buClr>
              <a:buFont typeface="Arial" panose="020B0604020202020204" pitchFamily="34" charset="0"/>
              <a:buChar char="•"/>
            </a:pPr>
            <a:r>
              <a:rPr lang="en-US" sz="2000" dirty="0">
                <a:solidFill>
                  <a:schemeClr val="bg1"/>
                </a:solidFill>
              </a:rPr>
              <a:t>Shuts down</a:t>
            </a:r>
          </a:p>
        </p:txBody>
      </p:sp>
      <p:sp>
        <p:nvSpPr>
          <p:cNvPr id="8" name="TextBox 7"/>
          <p:cNvSpPr txBox="1"/>
          <p:nvPr/>
        </p:nvSpPr>
        <p:spPr>
          <a:xfrm>
            <a:off x="643467" y="643467"/>
            <a:ext cx="3363974" cy="1597315"/>
          </a:xfrm>
          <a:prstGeom prst="rect">
            <a:avLst/>
          </a:prstGeom>
          <a:noFill/>
          <a:ln w="19050">
            <a:solidFill>
              <a:schemeClr val="bg1"/>
            </a:solidFill>
          </a:ln>
        </p:spPr>
        <p:txBody>
          <a:bodyPr vert="horz" wrap="square" lIns="91440" tIns="45720" rIns="91440" bIns="45720" rtlCol="0" anchor="ctr">
            <a:normAutofit/>
          </a:bodyPr>
          <a:lstStyle/>
          <a:p>
            <a:pPr algn="ctr">
              <a:lnSpc>
                <a:spcPct val="90000"/>
              </a:lnSpc>
              <a:spcBef>
                <a:spcPct val="0"/>
              </a:spcBef>
              <a:spcAft>
                <a:spcPts val="600"/>
              </a:spcAft>
            </a:pPr>
            <a:r>
              <a:rPr lang="en-US" sz="2800" kern="1200" dirty="0">
                <a:solidFill>
                  <a:schemeClr val="bg1"/>
                </a:solidFill>
                <a:latin typeface="+mj-lt"/>
                <a:ea typeface="+mj-ea"/>
                <a:cs typeface="+mj-cs"/>
              </a:rPr>
              <a:t>Impaired Sensory Motor Skills</a:t>
            </a:r>
            <a:endParaRPr lang="en-US" sz="2800" kern="1200" spc="300" dirty="0">
              <a:solidFill>
                <a:schemeClr val="bg1"/>
              </a:solidFill>
              <a:latin typeface="+mj-lt"/>
              <a:ea typeface="+mj-ea"/>
              <a:cs typeface="+mj-cs"/>
            </a:endParaRPr>
          </a:p>
        </p:txBody>
      </p:sp>
    </p:spTree>
    <p:extLst>
      <p:ext uri="{BB962C8B-B14F-4D97-AF65-F5344CB8AC3E}">
        <p14:creationId xmlns:p14="http://schemas.microsoft.com/office/powerpoint/2010/main" val="2697053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AD8299A6-0D04-BF40-93CE-DE52DDBA8838}"/>
              </a:ex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16" y="0"/>
            <a:ext cx="12211015" cy="6868694"/>
          </a:xfrm>
          <a:prstGeom prst="rect">
            <a:avLst/>
          </a:prstGeom>
        </p:spPr>
      </p:pic>
      <p:sp>
        <p:nvSpPr>
          <p:cNvPr id="17" name="Rectangle: Top Corners Rounded 16">
            <a:extLst>
              <a:ext uri="{FF2B5EF4-FFF2-40B4-BE49-F238E27FC236}">
                <a16:creationId xmlns="" xmlns:a16="http://schemas.microsoft.com/office/drawing/2014/main" id="{B1E3044D-AD17-4052-A453-8AA654EFAB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6797978" y="996722"/>
            <a:ext cx="5923488" cy="4864556"/>
          </a:xfrm>
          <a:prstGeom prst="round2SameRect">
            <a:avLst>
              <a:gd name="adj1" fmla="val 3762"/>
              <a:gd name="adj2" fmla="val 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 Single Corner Rectangle 24">
            <a:extLst>
              <a:ext uri="{FF2B5EF4-FFF2-40B4-BE49-F238E27FC236}">
                <a16:creationId xmlns="" xmlns:a16="http://schemas.microsoft.com/office/drawing/2014/main" id="{81289F98-975F-4EB2-9553-8E1A9946BA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911284" y="635058"/>
            <a:ext cx="2657864" cy="2657864"/>
          </a:xfrm>
          <a:prstGeom prst="round1Rect">
            <a:avLst>
              <a:gd name="adj" fmla="val 11295"/>
            </a:avLst>
          </a:prstGeom>
          <a:solidFill>
            <a:srgbClr val="FFFFFF"/>
          </a:solidFill>
          <a:ln w="57150">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 Single Corner Rectangle 22">
            <a:extLst>
              <a:ext uri="{FF2B5EF4-FFF2-40B4-BE49-F238E27FC236}">
                <a16:creationId xmlns="" xmlns:a16="http://schemas.microsoft.com/office/drawing/2014/main" id="{1F564BCF-97B6-4D86-94EE-DD1B587F21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17533" y="1300271"/>
            <a:ext cx="1992651" cy="1992652"/>
          </a:xfrm>
          <a:prstGeom prst="round1Rect">
            <a:avLst>
              <a:gd name="adj" fmla="val 11295"/>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ound Single Corner Rectangle 23">
            <a:extLst>
              <a:ext uri="{FF2B5EF4-FFF2-40B4-BE49-F238E27FC236}">
                <a16:creationId xmlns="" xmlns:a16="http://schemas.microsoft.com/office/drawing/2014/main" id="{54600AC1-F146-4567-9C5E-A96D6D3492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1287904" y="3438135"/>
            <a:ext cx="2281244" cy="2281245"/>
          </a:xfrm>
          <a:prstGeom prst="round1Rect">
            <a:avLst>
              <a:gd name="adj" fmla="val 11295"/>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ound Single Corner Rectangle 25">
            <a:extLst>
              <a:ext uri="{FF2B5EF4-FFF2-40B4-BE49-F238E27FC236}">
                <a16:creationId xmlns="" xmlns:a16="http://schemas.microsoft.com/office/drawing/2014/main" id="{EBA7E638-205A-4579-864F-125BAC629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3717533" y="3438135"/>
            <a:ext cx="2657864" cy="2657864"/>
          </a:xfrm>
          <a:prstGeom prst="round1Rect">
            <a:avLst>
              <a:gd name="adj" fmla="val 11295"/>
            </a:avLst>
          </a:prstGeom>
          <a:solidFill>
            <a:srgbClr val="FFFFFF"/>
          </a:solidFill>
          <a:ln w="57150">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Top Corners Rounded 26">
            <a:extLst>
              <a:ext uri="{FF2B5EF4-FFF2-40B4-BE49-F238E27FC236}">
                <a16:creationId xmlns="" xmlns:a16="http://schemas.microsoft.com/office/drawing/2014/main" id="{2854001E-6E9D-464A-9B65-A4012F7B30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7052315" y="1050468"/>
            <a:ext cx="5609397" cy="4757058"/>
          </a:xfrm>
          <a:prstGeom prst="round2SameRect">
            <a:avLst>
              <a:gd name="adj1" fmla="val 2061"/>
              <a:gd name="adj2" fmla="val 0"/>
            </a:avLst>
          </a:prstGeom>
          <a:no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9" name="Straight Connector 28">
            <a:extLst>
              <a:ext uri="{FF2B5EF4-FFF2-40B4-BE49-F238E27FC236}">
                <a16:creationId xmlns="" xmlns:a16="http://schemas.microsoft.com/office/drawing/2014/main" id="{62C9802A-EFBD-41D4-894F-AFD985DBA5B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952907" y="2856601"/>
            <a:ext cx="1597456" cy="0"/>
          </a:xfrm>
          <a:prstGeom prst="line">
            <a:avLst/>
          </a:prstGeom>
          <a:ln w="50800">
            <a:solidFill>
              <a:srgbClr val="A6A6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10715624" y="6356350"/>
            <a:ext cx="638175" cy="365125"/>
          </a:xfrm>
        </p:spPr>
        <p:txBody>
          <a:bodyPr vert="horz" lIns="91440" tIns="45720" rIns="91440" bIns="45720" rtlCol="0" anchor="ctr">
            <a:normAutofit/>
          </a:bodyPr>
          <a:lstStyle/>
          <a:p>
            <a:pPr>
              <a:spcAft>
                <a:spcPts val="600"/>
              </a:spcAft>
            </a:pPr>
            <a:fld id="{3DAEFF87-C21B-7A4D-9E8B-7D562DBE2ACA}" type="slidenum">
              <a:rPr lang="en-US">
                <a:solidFill>
                  <a:prstClr val="black">
                    <a:tint val="75000"/>
                  </a:prstClr>
                </a:solidFill>
              </a:rPr>
              <a:pPr>
                <a:spcAft>
                  <a:spcPts val="600"/>
                </a:spcAft>
              </a:pPr>
              <a:t>23</a:t>
            </a:fld>
            <a:endParaRPr lang="en-US">
              <a:solidFill>
                <a:prstClr val="black">
                  <a:tint val="75000"/>
                </a:prstClr>
              </a:solidFill>
            </a:endParaRPr>
          </a:p>
        </p:txBody>
      </p:sp>
      <p:pic>
        <p:nvPicPr>
          <p:cNvPr id="5" name="Graphic 4" descr="Lamp">
            <a:extLst>
              <a:ext uri="{FF2B5EF4-FFF2-40B4-BE49-F238E27FC236}">
                <a16:creationId xmlns="" xmlns:a16="http://schemas.microsoft.com/office/drawing/2014/main" id="{4C8E7999-9B81-4F48-B038-28A501E167E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52598" y="776372"/>
            <a:ext cx="2375236" cy="2375236"/>
          </a:xfrm>
          <a:prstGeom prst="rect">
            <a:avLst/>
          </a:prstGeom>
        </p:spPr>
      </p:pic>
      <p:pic>
        <p:nvPicPr>
          <p:cNvPr id="7" name="Graphic 6" descr="Watch">
            <a:extLst>
              <a:ext uri="{FF2B5EF4-FFF2-40B4-BE49-F238E27FC236}">
                <a16:creationId xmlns="" xmlns:a16="http://schemas.microsoft.com/office/drawing/2014/main" id="{34D84B66-D49B-8440-B587-EC74A56611B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156444" y="3933247"/>
            <a:ext cx="1786133" cy="1786133"/>
          </a:xfrm>
          <a:prstGeom prst="rect">
            <a:avLst/>
          </a:prstGeom>
        </p:spPr>
      </p:pic>
      <p:sp>
        <p:nvSpPr>
          <p:cNvPr id="12" name="TextBox 11"/>
          <p:cNvSpPr txBox="1"/>
          <p:nvPr/>
        </p:nvSpPr>
        <p:spPr>
          <a:xfrm>
            <a:off x="7856388" y="3323857"/>
            <a:ext cx="3795142" cy="2843844"/>
          </a:xfrm>
          <a:prstGeom prst="rect">
            <a:avLst/>
          </a:prstGeom>
        </p:spPr>
        <p:txBody>
          <a:bodyPr vert="horz" lIns="91440" tIns="45720" rIns="91440" bIns="45720" rtlCol="0" anchor="ctr">
            <a:normAutofit/>
          </a:bodyPr>
          <a:lstStyle/>
          <a:p>
            <a:pPr marL="285750" lvl="0" indent="-228600">
              <a:lnSpc>
                <a:spcPct val="90000"/>
              </a:lnSpc>
              <a:buClr>
                <a:srgbClr val="70AD47">
                  <a:lumMod val="75000"/>
                </a:srgbClr>
              </a:buClr>
              <a:buFont typeface="Arial" panose="020B0604020202020204" pitchFamily="34" charset="0"/>
              <a:buChar char="•"/>
            </a:pPr>
            <a:r>
              <a:rPr lang="en-US" altLang="en-US" sz="2000" dirty="0">
                <a:solidFill>
                  <a:srgbClr val="FFFFFF"/>
                </a:solidFill>
              </a:rPr>
              <a:t>Keep environment quiet</a:t>
            </a:r>
          </a:p>
          <a:p>
            <a:pPr marL="285750" lvl="0" indent="-228600">
              <a:lnSpc>
                <a:spcPct val="90000"/>
              </a:lnSpc>
              <a:buClr>
                <a:srgbClr val="70AD47">
                  <a:lumMod val="75000"/>
                </a:srgbClr>
              </a:buClr>
              <a:buFont typeface="Arial" panose="020B0604020202020204" pitchFamily="34" charset="0"/>
              <a:buChar char="•"/>
            </a:pPr>
            <a:r>
              <a:rPr lang="en-US" altLang="en-US" sz="2000" dirty="0">
                <a:solidFill>
                  <a:srgbClr val="FFFFFF"/>
                </a:solidFill>
              </a:rPr>
              <a:t>Keep noise and lights to a minimum</a:t>
            </a:r>
          </a:p>
          <a:p>
            <a:pPr marL="285750" lvl="0" indent="-228600">
              <a:lnSpc>
                <a:spcPct val="90000"/>
              </a:lnSpc>
              <a:buClr>
                <a:srgbClr val="70AD47">
                  <a:lumMod val="75000"/>
                </a:srgbClr>
              </a:buClr>
              <a:buFont typeface="Arial" panose="020B0604020202020204" pitchFamily="34" charset="0"/>
              <a:buChar char="•"/>
            </a:pPr>
            <a:r>
              <a:rPr lang="en-US" altLang="en-US" sz="2000" dirty="0">
                <a:solidFill>
                  <a:srgbClr val="FFFFFF"/>
                </a:solidFill>
              </a:rPr>
              <a:t>Keep sessions short to minimize onset of headaches and fatigue</a:t>
            </a:r>
          </a:p>
          <a:p>
            <a:pPr marL="285750" lvl="0" indent="-228600">
              <a:lnSpc>
                <a:spcPct val="90000"/>
              </a:lnSpc>
              <a:buClr>
                <a:srgbClr val="70AD47">
                  <a:lumMod val="75000"/>
                </a:srgbClr>
              </a:buClr>
              <a:buFont typeface="Arial" panose="020B0604020202020204" pitchFamily="34" charset="0"/>
              <a:buChar char="•"/>
            </a:pPr>
            <a:r>
              <a:rPr lang="en-US" altLang="en-US" sz="2000" dirty="0">
                <a:solidFill>
                  <a:srgbClr val="FFFFFF"/>
                </a:solidFill>
              </a:rPr>
              <a:t>Schedule rest periods and breaks from planned activities</a:t>
            </a:r>
          </a:p>
          <a:p>
            <a:pPr lvl="0" indent="-228600">
              <a:lnSpc>
                <a:spcPct val="90000"/>
              </a:lnSpc>
              <a:spcBef>
                <a:spcPts val="1000"/>
              </a:spcBef>
              <a:buFont typeface="Arial" panose="020B0604020202020204" pitchFamily="34" charset="0"/>
              <a:buChar char="•"/>
            </a:pPr>
            <a:endParaRPr lang="en-US" sz="2000" dirty="0">
              <a:solidFill>
                <a:srgbClr val="FFFFFF"/>
              </a:solidFill>
            </a:endParaRPr>
          </a:p>
          <a:p>
            <a:pPr marL="228600" lvl="0" indent="-228600">
              <a:lnSpc>
                <a:spcPct val="90000"/>
              </a:lnSpc>
              <a:buClr>
                <a:srgbClr val="70AD47">
                  <a:lumMod val="75000"/>
                </a:srgbClr>
              </a:buClr>
              <a:buFont typeface="Arial" panose="020B0604020202020204" pitchFamily="34" charset="0"/>
              <a:buChar char="•"/>
            </a:pPr>
            <a:endParaRPr lang="en-US" sz="2000" dirty="0">
              <a:solidFill>
                <a:srgbClr val="FFFFFF"/>
              </a:solidFill>
            </a:endParaRPr>
          </a:p>
          <a:p>
            <a:pPr marL="228600" lvl="0" indent="-228600">
              <a:lnSpc>
                <a:spcPct val="90000"/>
              </a:lnSpc>
              <a:buClr>
                <a:srgbClr val="70AD47">
                  <a:lumMod val="75000"/>
                </a:srgbClr>
              </a:buClr>
              <a:buFont typeface="Arial" panose="020B0604020202020204" pitchFamily="34" charset="0"/>
              <a:buChar char="•"/>
            </a:pPr>
            <a:endParaRPr lang="en-US" sz="2000" dirty="0">
              <a:solidFill>
                <a:srgbClr val="FFFFFF"/>
              </a:solidFill>
            </a:endParaRPr>
          </a:p>
          <a:p>
            <a:pPr indent="-228600">
              <a:lnSpc>
                <a:spcPct val="90000"/>
              </a:lnSpc>
              <a:buFont typeface="Arial" panose="020B0604020202020204" pitchFamily="34" charset="0"/>
              <a:buChar char="•"/>
            </a:pPr>
            <a:endParaRPr lang="en-US" sz="2000" dirty="0">
              <a:solidFill>
                <a:srgbClr val="FFFFFF"/>
              </a:solidFill>
            </a:endParaRPr>
          </a:p>
        </p:txBody>
      </p:sp>
      <p:sp>
        <p:nvSpPr>
          <p:cNvPr id="8" name="TextBox 7"/>
          <p:cNvSpPr txBox="1"/>
          <p:nvPr/>
        </p:nvSpPr>
        <p:spPr>
          <a:xfrm>
            <a:off x="7856388" y="975365"/>
            <a:ext cx="3847882" cy="1691907"/>
          </a:xfrm>
          <a:prstGeom prst="rect">
            <a:avLst/>
          </a:prstGeom>
          <a:ln>
            <a:noFill/>
          </a:ln>
        </p:spPr>
        <p:txBody>
          <a:bodyPr vert="horz" lIns="91440" tIns="45720" rIns="91440" bIns="45720" rtlCol="0" anchor="ctr">
            <a:normAutofit/>
          </a:bodyPr>
          <a:lstStyle/>
          <a:p>
            <a:pPr>
              <a:lnSpc>
                <a:spcPct val="90000"/>
              </a:lnSpc>
              <a:spcBef>
                <a:spcPct val="0"/>
              </a:spcBef>
              <a:spcAft>
                <a:spcPts val="600"/>
              </a:spcAft>
            </a:pPr>
            <a:r>
              <a:rPr lang="en-US" sz="3700" dirty="0">
                <a:ln>
                  <a:solidFill>
                    <a:schemeClr val="bg1"/>
                  </a:solidFill>
                </a:ln>
                <a:solidFill>
                  <a:srgbClr val="56687B"/>
                </a:solidFill>
                <a:latin typeface="+mj-lt"/>
                <a:ea typeface="+mj-ea"/>
                <a:cs typeface="+mj-cs"/>
              </a:rPr>
              <a:t>Accommodations for Impaired Sensory Motor</a:t>
            </a:r>
            <a:endParaRPr lang="en-US" sz="3700" spc="300" dirty="0">
              <a:ln>
                <a:solidFill>
                  <a:schemeClr val="bg1"/>
                </a:solidFill>
              </a:ln>
              <a:solidFill>
                <a:srgbClr val="56687B"/>
              </a:solidFill>
              <a:latin typeface="+mj-lt"/>
              <a:ea typeface="+mj-ea"/>
              <a:cs typeface="+mj-cs"/>
            </a:endParaRPr>
          </a:p>
        </p:txBody>
      </p:sp>
    </p:spTree>
    <p:extLst>
      <p:ext uri="{BB962C8B-B14F-4D97-AF65-F5344CB8AC3E}">
        <p14:creationId xmlns:p14="http://schemas.microsoft.com/office/powerpoint/2010/main" val="2118470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C183D7F6-B498-43B3-948B-1728B52AA6E4}">
                <adec:decorative xmlns="" xmlns:adec="http://schemas.microsoft.com/office/drawing/2017/decorative" val="1"/>
              </a:ext>
            </a:extLst>
          </p:cNvPr>
          <p:cNvCxnSpPr/>
          <p:nvPr/>
        </p:nvCxnSpPr>
        <p:spPr>
          <a:xfrm>
            <a:off x="1320800" y="1885950"/>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70955" y="1885950"/>
            <a:ext cx="10171215" cy="4509902"/>
          </a:xfrm>
        </p:spPr>
        <p:txBody>
          <a:bodyPr numCol="3">
            <a:noAutofit/>
          </a:bodyPr>
          <a:lstStyle/>
          <a:p>
            <a:pPr>
              <a:spcBef>
                <a:spcPts val="0"/>
              </a:spcBef>
              <a:buClr>
                <a:schemeClr val="accent6">
                  <a:lumMod val="75000"/>
                </a:schemeClr>
              </a:buClr>
            </a:pPr>
            <a:endParaRPr lang="en-US" altLang="en-US" sz="2000" dirty="0">
              <a:latin typeface="Calibri" panose="020F0502020204030204" pitchFamily="34" charset="0"/>
              <a:cs typeface="Calibri" panose="020F0502020204030204" pitchFamily="34" charset="0"/>
            </a:endParaRPr>
          </a:p>
          <a:p>
            <a:pPr marL="0" indent="0">
              <a:buNone/>
            </a:pPr>
            <a:r>
              <a:rPr lang="en-US" sz="1800" b="1" u="sng" dirty="0">
                <a:latin typeface="Calibri" panose="020F0502020204030204" pitchFamily="34" charset="0"/>
                <a:cs typeface="Calibri" panose="020F0502020204030204" pitchFamily="34" charset="0"/>
              </a:rPr>
              <a:t>What it looks like:</a:t>
            </a:r>
          </a:p>
          <a:p>
            <a:pPr marL="0" indent="0">
              <a:buNone/>
            </a:pPr>
            <a:r>
              <a:rPr lang="en-US" sz="1800" b="1" u="sng" dirty="0">
                <a:solidFill>
                  <a:srgbClr val="56687B"/>
                </a:solidFill>
                <a:latin typeface="Calibri" panose="020F0502020204030204" pitchFamily="34" charset="0"/>
                <a:cs typeface="Calibri" panose="020F0502020204030204" pitchFamily="34" charset="0"/>
              </a:rPr>
              <a:t>Social pragmatics</a:t>
            </a:r>
            <a:r>
              <a:rPr lang="en-US" sz="1800" b="1" dirty="0">
                <a:solidFill>
                  <a:srgbClr val="56687B"/>
                </a:solidFill>
                <a:latin typeface="Calibri" panose="020F0502020204030204" pitchFamily="34" charset="0"/>
                <a:cs typeface="Calibri" panose="020F0502020204030204" pitchFamily="34" charset="0"/>
              </a:rPr>
              <a:t> </a:t>
            </a:r>
          </a:p>
          <a:p>
            <a:pPr>
              <a:buClr>
                <a:schemeClr val="accent3">
                  <a:lumMod val="75000"/>
                </a:schemeClr>
              </a:buClr>
            </a:pPr>
            <a:r>
              <a:rPr lang="en-US" sz="1800" dirty="0">
                <a:latin typeface="Calibri" panose="020F0502020204030204" pitchFamily="34" charset="0"/>
                <a:cs typeface="Calibri" panose="020F0502020204030204" pitchFamily="34" charset="0"/>
              </a:rPr>
              <a:t>Do not interpret body language</a:t>
            </a:r>
          </a:p>
          <a:p>
            <a:pPr>
              <a:buClr>
                <a:schemeClr val="accent3">
                  <a:lumMod val="75000"/>
                </a:schemeClr>
              </a:buClr>
            </a:pPr>
            <a:r>
              <a:rPr lang="en-US" sz="1800" dirty="0">
                <a:latin typeface="Calibri" panose="020F0502020204030204" pitchFamily="34" charset="0"/>
                <a:cs typeface="Calibri" panose="020F0502020204030204" pitchFamily="34" charset="0"/>
              </a:rPr>
              <a:t>Inappropriate eye contact</a:t>
            </a:r>
          </a:p>
          <a:p>
            <a:pPr>
              <a:buClr>
                <a:schemeClr val="accent3">
                  <a:lumMod val="75000"/>
                </a:schemeClr>
              </a:buClr>
            </a:pPr>
            <a:r>
              <a:rPr lang="en-US" sz="1800" dirty="0">
                <a:latin typeface="Calibri" panose="020F0502020204030204" pitchFamily="34" charset="0"/>
                <a:cs typeface="Calibri" panose="020F0502020204030204" pitchFamily="34" charset="0"/>
              </a:rPr>
              <a:t>Personal bubble</a:t>
            </a:r>
          </a:p>
          <a:p>
            <a:pPr>
              <a:buClr>
                <a:schemeClr val="accent3">
                  <a:lumMod val="75000"/>
                </a:schemeClr>
              </a:buClr>
            </a:pPr>
            <a:r>
              <a:rPr lang="en-US" sz="1800" dirty="0">
                <a:latin typeface="Calibri" panose="020F0502020204030204" pitchFamily="34" charset="0"/>
                <a:cs typeface="Calibri" panose="020F0502020204030204" pitchFamily="34" charset="0"/>
              </a:rPr>
              <a:t>Say too little or too much</a:t>
            </a:r>
          </a:p>
          <a:p>
            <a:pPr>
              <a:buClr>
                <a:schemeClr val="accent3">
                  <a:lumMod val="75000"/>
                </a:schemeClr>
              </a:buClr>
            </a:pPr>
            <a:r>
              <a:rPr lang="en-US" sz="1800" dirty="0">
                <a:latin typeface="Calibri" panose="020F0502020204030204" pitchFamily="34" charset="0"/>
                <a:cs typeface="Calibri" panose="020F0502020204030204" pitchFamily="34" charset="0"/>
              </a:rPr>
              <a:t>Little awareness of inappropriate behavior</a:t>
            </a: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r>
              <a:rPr lang="en-US" sz="1800" b="1" u="sng" dirty="0">
                <a:solidFill>
                  <a:srgbClr val="56687B"/>
                </a:solidFill>
                <a:latin typeface="Calibri" panose="020F0502020204030204" pitchFamily="34" charset="0"/>
                <a:cs typeface="Calibri" panose="020F0502020204030204" pitchFamily="34" charset="0"/>
              </a:rPr>
              <a:t>Receptive</a:t>
            </a:r>
            <a:endParaRPr lang="en-US" sz="1800" dirty="0">
              <a:solidFill>
                <a:srgbClr val="56687B"/>
              </a:solidFill>
              <a:latin typeface="Calibri" panose="020F0502020204030204" pitchFamily="34" charset="0"/>
              <a:cs typeface="Calibri" panose="020F0502020204030204" pitchFamily="34" charset="0"/>
            </a:endParaRPr>
          </a:p>
          <a:p>
            <a:pPr>
              <a:buClr>
                <a:schemeClr val="accent3">
                  <a:lumMod val="75000"/>
                </a:schemeClr>
              </a:buClr>
            </a:pPr>
            <a:r>
              <a:rPr lang="en-US" sz="1800" dirty="0">
                <a:latin typeface="Calibri" panose="020F0502020204030204" pitchFamily="34" charset="0"/>
                <a:cs typeface="Calibri" panose="020F0502020204030204" pitchFamily="34" charset="0"/>
              </a:rPr>
              <a:t>Say “huh” frequently</a:t>
            </a:r>
          </a:p>
          <a:p>
            <a:pPr>
              <a:buClr>
                <a:schemeClr val="accent3">
                  <a:lumMod val="75000"/>
                </a:schemeClr>
              </a:buClr>
            </a:pPr>
            <a:r>
              <a:rPr lang="en-US" sz="1800" dirty="0">
                <a:latin typeface="Calibri" panose="020F0502020204030204" pitchFamily="34" charset="0"/>
                <a:cs typeface="Calibri" panose="020F0502020204030204" pitchFamily="34" charset="0"/>
              </a:rPr>
              <a:t>Confused</a:t>
            </a:r>
          </a:p>
          <a:p>
            <a:pPr>
              <a:buClr>
                <a:schemeClr val="accent3">
                  <a:lumMod val="75000"/>
                </a:schemeClr>
              </a:buClr>
            </a:pPr>
            <a:r>
              <a:rPr lang="en-US" sz="1800" dirty="0">
                <a:latin typeface="Calibri" panose="020F0502020204030204" pitchFamily="34" charset="0"/>
                <a:cs typeface="Calibri" panose="020F0502020204030204" pitchFamily="34" charset="0"/>
              </a:rPr>
              <a:t>Followers</a:t>
            </a:r>
          </a:p>
          <a:p>
            <a:pPr>
              <a:buClr>
                <a:schemeClr val="accent3">
                  <a:lumMod val="75000"/>
                </a:schemeClr>
              </a:buClr>
            </a:pPr>
            <a:r>
              <a:rPr lang="en-US" sz="1800" dirty="0">
                <a:latin typeface="Calibri" panose="020F0502020204030204" pitchFamily="34" charset="0"/>
                <a:cs typeface="Calibri" panose="020F0502020204030204" pitchFamily="34" charset="0"/>
              </a:rPr>
              <a:t>Struggle with abstract language/sarcasm</a:t>
            </a:r>
          </a:p>
          <a:p>
            <a:pPr>
              <a:buClr>
                <a:schemeClr val="accent3">
                  <a:lumMod val="75000"/>
                </a:schemeClr>
              </a:buClr>
            </a:pPr>
            <a:r>
              <a:rPr lang="en-US" sz="1800" dirty="0">
                <a:latin typeface="Calibri" panose="020F0502020204030204" pitchFamily="34" charset="0"/>
                <a:cs typeface="Calibri" panose="020F0502020204030204" pitchFamily="34" charset="0"/>
              </a:rPr>
              <a:t>May withdraw</a:t>
            </a:r>
          </a:p>
          <a:p>
            <a:pPr marL="0" indent="0">
              <a:spcBef>
                <a:spcPts val="0"/>
              </a:spcBef>
              <a:buClr>
                <a:schemeClr val="accent6">
                  <a:lumMod val="75000"/>
                </a:schemeClr>
              </a:buClr>
              <a:buNone/>
            </a:pPr>
            <a:endParaRPr lang="en-US" sz="1800" dirty="0">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endParaRPr lang="en-US" sz="1800" b="1" u="sng" dirty="0">
              <a:solidFill>
                <a:schemeClr val="accent3">
                  <a:lumMod val="75000"/>
                </a:schemeClr>
              </a:solidFill>
              <a:latin typeface="Calibri" panose="020F0502020204030204" pitchFamily="34" charset="0"/>
              <a:cs typeface="Calibri" panose="020F0502020204030204" pitchFamily="34" charset="0"/>
            </a:endParaRPr>
          </a:p>
          <a:p>
            <a:pPr marL="0" indent="0">
              <a:buNone/>
            </a:pPr>
            <a:r>
              <a:rPr lang="en-US" sz="1800" b="1" u="sng" dirty="0">
                <a:solidFill>
                  <a:srgbClr val="56687B"/>
                </a:solidFill>
                <a:latin typeface="Calibri" panose="020F0502020204030204" pitchFamily="34" charset="0"/>
                <a:cs typeface="Calibri" panose="020F0502020204030204" pitchFamily="34" charset="0"/>
              </a:rPr>
              <a:t>Expressive</a:t>
            </a:r>
            <a:endParaRPr lang="en-US" sz="1800" i="1" dirty="0">
              <a:solidFill>
                <a:srgbClr val="56687B"/>
              </a:solidFill>
              <a:latin typeface="Calibri" panose="020F0502020204030204" pitchFamily="34" charset="0"/>
              <a:cs typeface="Calibri" panose="020F0502020204030204" pitchFamily="34" charset="0"/>
            </a:endParaRPr>
          </a:p>
          <a:p>
            <a:pPr>
              <a:buClr>
                <a:schemeClr val="accent3">
                  <a:lumMod val="75000"/>
                </a:schemeClr>
              </a:buClr>
            </a:pPr>
            <a:r>
              <a:rPr lang="en-US" sz="1800" dirty="0">
                <a:latin typeface="Calibri" panose="020F0502020204030204" pitchFamily="34" charset="0"/>
                <a:cs typeface="Calibri" panose="020F0502020204030204" pitchFamily="34" charset="0"/>
              </a:rPr>
              <a:t>Poor grammar or immature speech</a:t>
            </a:r>
          </a:p>
          <a:p>
            <a:pPr>
              <a:buClr>
                <a:schemeClr val="accent3">
                  <a:lumMod val="75000"/>
                </a:schemeClr>
              </a:buClr>
            </a:pPr>
            <a:r>
              <a:rPr lang="en-US" sz="1800" dirty="0">
                <a:latin typeface="Calibri" panose="020F0502020204030204" pitchFamily="34" charset="0"/>
                <a:cs typeface="Calibri" panose="020F0502020204030204" pitchFamily="34" charset="0"/>
              </a:rPr>
              <a:t>Difficult to follow in conversation</a:t>
            </a:r>
          </a:p>
          <a:p>
            <a:pPr>
              <a:buClr>
                <a:schemeClr val="accent3">
                  <a:lumMod val="75000"/>
                </a:schemeClr>
              </a:buClr>
            </a:pPr>
            <a:r>
              <a:rPr lang="en-US" sz="1800" dirty="0">
                <a:latin typeface="Calibri" panose="020F0502020204030204" pitchFamily="34" charset="0"/>
                <a:cs typeface="Calibri" panose="020F0502020204030204" pitchFamily="34" charset="0"/>
              </a:rPr>
              <a:t>Difficulty staying on topic</a:t>
            </a:r>
          </a:p>
          <a:p>
            <a:pPr>
              <a:buClr>
                <a:schemeClr val="accent3">
                  <a:lumMod val="75000"/>
                </a:schemeClr>
              </a:buClr>
            </a:pPr>
            <a:r>
              <a:rPr lang="en-US" sz="1800" dirty="0">
                <a:latin typeface="Calibri" panose="020F0502020204030204" pitchFamily="34" charset="0"/>
                <a:cs typeface="Calibri" panose="020F0502020204030204" pitchFamily="34" charset="0"/>
              </a:rPr>
              <a:t>Difficulties navigating </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social rules</a:t>
            </a:r>
          </a:p>
          <a:p>
            <a:pPr>
              <a:buClr>
                <a:schemeClr val="accent3">
                  <a:lumMod val="75000"/>
                </a:schemeClr>
              </a:buClr>
            </a:pPr>
            <a:r>
              <a:rPr lang="en-US" sz="1800" dirty="0">
                <a:latin typeface="Calibri" panose="020F0502020204030204" pitchFamily="34" charset="0"/>
                <a:cs typeface="Calibri" panose="020F0502020204030204" pitchFamily="34" charset="0"/>
              </a:rPr>
              <a:t>May withdraw</a:t>
            </a:r>
          </a:p>
          <a:p>
            <a:pPr marL="0" indent="0">
              <a:spcBef>
                <a:spcPts val="0"/>
              </a:spcBef>
              <a:buClr>
                <a:schemeClr val="accent6">
                  <a:lumMod val="75000"/>
                </a:schemeClr>
              </a:buClr>
              <a:buNone/>
            </a:pPr>
            <a:endParaRPr lang="en-US" sz="2000" dirty="0">
              <a:latin typeface="Calibri" panose="020F0502020204030204" pitchFamily="34" charset="0"/>
              <a:cs typeface="Calibri" panose="020F0502020204030204" pitchFamily="34" charset="0"/>
            </a:endParaRPr>
          </a:p>
          <a:p>
            <a:pPr>
              <a:spcBef>
                <a:spcPts val="0"/>
              </a:spcBef>
              <a:buClr>
                <a:schemeClr val="accent6">
                  <a:lumMod val="75000"/>
                </a:schemeClr>
              </a:buClr>
            </a:pPr>
            <a:endParaRPr lang="en-US" altLang="en-US" sz="2000" dirty="0">
              <a:latin typeface="Calibri" panose="020F0502020204030204" pitchFamily="34" charset="0"/>
              <a:cs typeface="Calibri" panose="020F0502020204030204" pitchFamily="34" charset="0"/>
            </a:endParaRPr>
          </a:p>
          <a:p>
            <a:pPr>
              <a:spcBef>
                <a:spcPts val="0"/>
              </a:spcBef>
              <a:buClr>
                <a:schemeClr val="accent6">
                  <a:lumMod val="75000"/>
                </a:schemeClr>
              </a:buClr>
            </a:pPr>
            <a:endParaRPr lang="en-US" altLang="en-US" sz="2000" dirty="0">
              <a:latin typeface="Calibri" panose="020F0502020204030204" pitchFamily="34" charset="0"/>
              <a:cs typeface="Calibri" panose="020F0502020204030204" pitchFamily="34" charset="0"/>
            </a:endParaRPr>
          </a:p>
          <a:p>
            <a:pPr>
              <a:spcBef>
                <a:spcPts val="0"/>
              </a:spcBef>
              <a:buClr>
                <a:schemeClr val="accent6">
                  <a:lumMod val="75000"/>
                </a:schemeClr>
              </a:buClr>
            </a:pPr>
            <a:endParaRPr lang="en-US" altLang="en-US" sz="2000" dirty="0">
              <a:latin typeface="Calibri" panose="020F0502020204030204" pitchFamily="34" charset="0"/>
              <a:cs typeface="Calibri" panose="020F0502020204030204" pitchFamily="34" charset="0"/>
            </a:endParaRPr>
          </a:p>
          <a:p>
            <a:pPr>
              <a:spcBef>
                <a:spcPts val="0"/>
              </a:spcBef>
              <a:buClr>
                <a:schemeClr val="accent6">
                  <a:lumMod val="75000"/>
                </a:schemeClr>
              </a:buClr>
            </a:pPr>
            <a:endParaRPr lang="en-US" altLang="en-US" sz="2000" dirty="0">
              <a:latin typeface="Calibri" panose="020F0502020204030204" pitchFamily="34" charset="0"/>
              <a:cs typeface="Calibri" panose="020F0502020204030204" pitchFamily="34" charset="0"/>
            </a:endParaRPr>
          </a:p>
          <a:p>
            <a:pPr>
              <a:spcBef>
                <a:spcPts val="0"/>
              </a:spcBef>
              <a:buClr>
                <a:schemeClr val="accent6">
                  <a:lumMod val="75000"/>
                </a:schemeClr>
              </a:buClr>
            </a:pPr>
            <a:endParaRPr lang="en-US" altLang="en-US" sz="2000" dirty="0">
              <a:latin typeface="Calibri" panose="020F0502020204030204" pitchFamily="34" charset="0"/>
              <a:cs typeface="Calibri" panose="020F0502020204030204" pitchFamily="34" charset="0"/>
            </a:endParaRPr>
          </a:p>
          <a:p>
            <a:pPr>
              <a:spcBef>
                <a:spcPts val="0"/>
              </a:spcBef>
              <a:buClr>
                <a:schemeClr val="accent6">
                  <a:lumMod val="75000"/>
                </a:schemeClr>
              </a:buClr>
            </a:pPr>
            <a:endParaRPr lang="en-US" altLang="en-US" sz="2000" dirty="0">
              <a:latin typeface="Calibri" panose="020F0502020204030204" pitchFamily="34" charset="0"/>
              <a:cs typeface="Calibri" panose="020F0502020204030204" pitchFamily="34" charset="0"/>
            </a:endParaRPr>
          </a:p>
          <a:p>
            <a:pPr marL="0" indent="0">
              <a:spcBef>
                <a:spcPts val="0"/>
              </a:spcBef>
              <a:buClr>
                <a:schemeClr val="accent6">
                  <a:lumMod val="75000"/>
                </a:schemeClr>
              </a:buClr>
              <a:buNone/>
            </a:pPr>
            <a:endParaRPr lang="en-US" altLang="en-US" sz="2000" dirty="0">
              <a:latin typeface="Calibri" panose="020F0502020204030204" pitchFamily="34" charset="0"/>
              <a:cs typeface="Calibri" panose="020F0502020204030204" pitchFamily="34" charset="0"/>
            </a:endParaRPr>
          </a:p>
          <a:p>
            <a:pPr>
              <a:spcBef>
                <a:spcPts val="0"/>
              </a:spcBef>
              <a:buClr>
                <a:schemeClr val="accent6">
                  <a:lumMod val="75000"/>
                </a:schemeClr>
              </a:buClr>
            </a:pPr>
            <a:endParaRPr lang="en-US" sz="2000"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744814" y="990600"/>
            <a:ext cx="10261600" cy="1143000"/>
          </a:xfrm>
        </p:spPr>
        <p:txBody>
          <a:bodyPr>
            <a:normAutofit/>
          </a:bodyPr>
          <a:lstStyle/>
          <a:p>
            <a:r>
              <a:rPr lang="en-US" sz="4000" b="1" dirty="0">
                <a:solidFill>
                  <a:srgbClr val="56687B"/>
                </a:solidFill>
                <a:latin typeface="Calibri" panose="020F0502020204030204" pitchFamily="34" charset="0"/>
                <a:cs typeface="Calibri" panose="020F0502020204030204" pitchFamily="34" charset="0"/>
              </a:rPr>
              <a:t>Language</a:t>
            </a:r>
          </a:p>
        </p:txBody>
      </p:sp>
    </p:spTree>
    <p:custDataLst>
      <p:tags r:id="rId1"/>
    </p:custDataLst>
    <p:extLst>
      <p:ext uri="{BB962C8B-B14F-4D97-AF65-F5344CB8AC3E}">
        <p14:creationId xmlns:p14="http://schemas.microsoft.com/office/powerpoint/2010/main" val="3684420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EE7205B-7C37-EB42-AAF2-114F6A830FB4}"/>
              </a:ex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19" name="Rectangle 18">
            <a:extLst>
              <a:ext uri="{FF2B5EF4-FFF2-40B4-BE49-F238E27FC236}">
                <a16:creationId xmlns="" xmlns:a16="http://schemas.microsoft.com/office/drawing/2014/main" id="{BE95D989-81FA-4BAD-9AD5-E46CEDA91B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 xmlns:a16="http://schemas.microsoft.com/office/drawing/2014/main" id="{156189E5-8A3E-4CFD-B71B-CCD0F8495E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11000232" y="6108192"/>
            <a:ext cx="548640" cy="548640"/>
          </a:xfrm>
          <a:prstGeom prst="ellipse">
            <a:avLst/>
          </a:prstGeom>
          <a:solidFill>
            <a:srgbClr val="898989"/>
          </a:solidFill>
        </p:spPr>
        <p:txBody>
          <a:bodyPr vert="horz" lIns="91440" tIns="45720" rIns="91440" bIns="45720" rtlCol="0" anchor="ctr">
            <a:normAutofit/>
          </a:bodyPr>
          <a:lstStyle/>
          <a:p>
            <a:pPr algn="ctr">
              <a:spcAft>
                <a:spcPts val="600"/>
              </a:spcAft>
            </a:pPr>
            <a:fld id="{3DAEFF87-C21B-7A4D-9E8B-7D562DBE2ACA}" type="slidenum">
              <a:rPr lang="en-US" sz="1500">
                <a:solidFill>
                  <a:srgbClr val="FFFFFF">
                    <a:alpha val="80000"/>
                  </a:srgbClr>
                </a:solidFill>
              </a:rPr>
              <a:pPr algn="ctr">
                <a:spcAft>
                  <a:spcPts val="600"/>
                </a:spcAft>
              </a:pPr>
              <a:t>25</a:t>
            </a:fld>
            <a:endParaRPr lang="en-US" sz="1500">
              <a:solidFill>
                <a:srgbClr val="FFFFFF">
                  <a:alpha val="80000"/>
                </a:srgbClr>
              </a:solidFill>
            </a:endParaRPr>
          </a:p>
        </p:txBody>
      </p:sp>
      <p:graphicFrame>
        <p:nvGraphicFramePr>
          <p:cNvPr id="14" name="TextBox 11" descr="Diagram">
            <a:extLst>
              <a:ext uri="{FF2B5EF4-FFF2-40B4-BE49-F238E27FC236}">
                <a16:creationId xmlns="" xmlns:a16="http://schemas.microsoft.com/office/drawing/2014/main" id="{7716C9A7-6456-4E87-B0D0-AB06E670634B}"/>
              </a:ext>
            </a:extLst>
          </p:cNvPr>
          <p:cNvGraphicFramePr/>
          <p:nvPr>
            <p:extLst>
              <p:ext uri="{D42A27DB-BD31-4B8C-83A1-F6EECF244321}">
                <p14:modId xmlns:p14="http://schemas.microsoft.com/office/powerpoint/2010/main" val="572188525"/>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268224" y="811161"/>
            <a:ext cx="3905570" cy="540337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a:solidFill>
                  <a:srgbClr val="FFFFFF"/>
                </a:solidFill>
                <a:latin typeface="+mj-lt"/>
                <a:ea typeface="+mj-ea"/>
                <a:cs typeface="+mj-cs"/>
              </a:rPr>
              <a:t>Accommodations for Social Pragmatics</a:t>
            </a:r>
            <a:endParaRPr lang="en-US" sz="3600" kern="1200" spc="300" dirty="0">
              <a:solidFill>
                <a:srgbClr val="FFFFFF"/>
              </a:solidFill>
              <a:latin typeface="+mj-lt"/>
              <a:ea typeface="+mj-ea"/>
              <a:cs typeface="+mj-cs"/>
            </a:endParaRPr>
          </a:p>
        </p:txBody>
      </p:sp>
    </p:spTree>
    <p:extLst>
      <p:ext uri="{BB962C8B-B14F-4D97-AF65-F5344CB8AC3E}">
        <p14:creationId xmlns:p14="http://schemas.microsoft.com/office/powerpoint/2010/main" val="2141223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A9A414EF-5EC2-AC4B-91BA-8677FBE911C2}"/>
              </a:ex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367" y="0"/>
            <a:ext cx="7392656" cy="4159385"/>
          </a:xfrm>
          <a:prstGeom prst="rect">
            <a:avLst/>
          </a:prstGeom>
        </p:spPr>
      </p:pic>
      <p:sp>
        <p:nvSpPr>
          <p:cNvPr id="20" name="Rectangle 19">
            <a:extLst>
              <a:ext uri="{FF2B5EF4-FFF2-40B4-BE49-F238E27FC236}">
                <a16:creationId xmlns="" xmlns:a16="http://schemas.microsoft.com/office/drawing/2014/main" id="{BE95D989-81FA-4BAD-9AD5-E46CEDA91B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 xmlns:a16="http://schemas.microsoft.com/office/drawing/2014/main" id="{156189E5-8A3E-4CFD-B71B-CCD0F8495E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11000232" y="6108192"/>
            <a:ext cx="548640" cy="548640"/>
          </a:xfrm>
          <a:prstGeom prst="ellipse">
            <a:avLst/>
          </a:prstGeom>
          <a:solidFill>
            <a:srgbClr val="898989"/>
          </a:solidFill>
        </p:spPr>
        <p:txBody>
          <a:bodyPr vert="horz" lIns="91440" tIns="45720" rIns="91440" bIns="45720" rtlCol="0" anchor="ctr">
            <a:normAutofit/>
          </a:bodyPr>
          <a:lstStyle/>
          <a:p>
            <a:pPr algn="ctr">
              <a:spcAft>
                <a:spcPts val="600"/>
              </a:spcAft>
            </a:pPr>
            <a:fld id="{3DAEFF87-C21B-7A4D-9E8B-7D562DBE2ACA}" type="slidenum">
              <a:rPr lang="en-US" sz="1500">
                <a:solidFill>
                  <a:srgbClr val="FFFFFF">
                    <a:alpha val="80000"/>
                  </a:srgbClr>
                </a:solidFill>
              </a:rPr>
              <a:pPr algn="ctr">
                <a:spcAft>
                  <a:spcPts val="600"/>
                </a:spcAft>
              </a:pPr>
              <a:t>26</a:t>
            </a:fld>
            <a:endParaRPr lang="en-US" sz="1500">
              <a:solidFill>
                <a:srgbClr val="FFFFFF">
                  <a:alpha val="80000"/>
                </a:srgbClr>
              </a:solidFill>
            </a:endParaRPr>
          </a:p>
        </p:txBody>
      </p:sp>
      <p:graphicFrame>
        <p:nvGraphicFramePr>
          <p:cNvPr id="15" name="TextBox 11" descr="list">
            <a:extLst>
              <a:ext uri="{FF2B5EF4-FFF2-40B4-BE49-F238E27FC236}">
                <a16:creationId xmlns="" xmlns:a16="http://schemas.microsoft.com/office/drawing/2014/main" id="{7846EB34-3218-4EF9-A948-EE6FA4F9BF97}"/>
              </a:ext>
            </a:extLst>
          </p:cNvPr>
          <p:cNvGraphicFramePr/>
          <p:nvPr>
            <p:extLst>
              <p:ext uri="{D42A27DB-BD31-4B8C-83A1-F6EECF244321}">
                <p14:modId xmlns:p14="http://schemas.microsoft.com/office/powerpoint/2010/main" val="3515411861"/>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292608" y="811161"/>
            <a:ext cx="3881186" cy="540337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solidFill>
                  <a:srgbClr val="FFFFFF"/>
                </a:solidFill>
                <a:latin typeface="+mj-lt"/>
                <a:ea typeface="+mj-ea"/>
                <a:cs typeface="+mj-cs"/>
              </a:rPr>
              <a:t>Accommodations for Receptive Language</a:t>
            </a:r>
            <a:endParaRPr lang="en-US" sz="4000" kern="1200" spc="300" dirty="0">
              <a:solidFill>
                <a:srgbClr val="FFFFFF"/>
              </a:solidFill>
              <a:latin typeface="+mj-lt"/>
              <a:ea typeface="+mj-ea"/>
              <a:cs typeface="+mj-cs"/>
            </a:endParaRPr>
          </a:p>
        </p:txBody>
      </p:sp>
    </p:spTree>
    <p:extLst>
      <p:ext uri="{BB962C8B-B14F-4D97-AF65-F5344CB8AC3E}">
        <p14:creationId xmlns:p14="http://schemas.microsoft.com/office/powerpoint/2010/main" val="404752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98711E38-72F7-8F43-A7BA-410C814285D8}"/>
              </a:ex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cxnSp>
        <p:nvCxnSpPr>
          <p:cNvPr id="28" name="Straight Connector 27">
            <a:extLst>
              <a:ext uri="{FF2B5EF4-FFF2-40B4-BE49-F238E27FC236}">
                <a16:creationId xmlns="" xmlns:a16="http://schemas.microsoft.com/office/drawing/2014/main" id="{39B7FDC9-F0CE-43A7-9F2A-83DD09DC345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10330903" y="6217920"/>
            <a:ext cx="914400" cy="365125"/>
          </a:xfrm>
        </p:spPr>
        <p:txBody>
          <a:bodyPr vert="horz" lIns="91440" tIns="45720" rIns="91440" bIns="45720" rtlCol="0" anchor="ctr">
            <a:normAutofit/>
          </a:bodyPr>
          <a:lstStyle/>
          <a:p>
            <a:pPr>
              <a:spcAft>
                <a:spcPts val="600"/>
              </a:spcAft>
            </a:pPr>
            <a:fld id="{3DAEFF87-C21B-7A4D-9E8B-7D562DBE2ACA}" type="slidenum">
              <a:rPr lang="en-US">
                <a:solidFill>
                  <a:prstClr val="black">
                    <a:lumMod val="50000"/>
                    <a:lumOff val="50000"/>
                  </a:prstClr>
                </a:solidFill>
              </a:rPr>
              <a:pPr>
                <a:spcAft>
                  <a:spcPts val="600"/>
                </a:spcAft>
              </a:pPr>
              <a:t>27</a:t>
            </a:fld>
            <a:endParaRPr lang="en-US">
              <a:solidFill>
                <a:prstClr val="black">
                  <a:lumMod val="50000"/>
                  <a:lumOff val="50000"/>
                </a:prstClr>
              </a:solidFill>
            </a:endParaRPr>
          </a:p>
        </p:txBody>
      </p:sp>
      <p:pic>
        <p:nvPicPr>
          <p:cNvPr id="16" name="Graphic 15" descr="Chat bubbles">
            <a:extLst>
              <a:ext uri="{FF2B5EF4-FFF2-40B4-BE49-F238E27FC236}">
                <a16:creationId xmlns="" xmlns:a16="http://schemas.microsoft.com/office/drawing/2014/main" id="{3BDDBF3C-2D0C-4E61-83CC-B22C335B64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333206" y="2811104"/>
            <a:ext cx="2928114" cy="2928114"/>
          </a:xfrm>
          <a:prstGeom prst="rect">
            <a:avLst/>
          </a:prstGeom>
        </p:spPr>
      </p:pic>
      <p:sp>
        <p:nvSpPr>
          <p:cNvPr id="12" name="TextBox 11"/>
          <p:cNvSpPr txBox="1"/>
          <p:nvPr/>
        </p:nvSpPr>
        <p:spPr>
          <a:xfrm>
            <a:off x="4955354" y="2682433"/>
            <a:ext cx="6282169" cy="3215749"/>
          </a:xfrm>
          <a:prstGeom prst="rect">
            <a:avLst/>
          </a:prstGeom>
        </p:spPr>
        <p:txBody>
          <a:bodyPr vert="horz" lIns="91440" tIns="45720" rIns="91440" bIns="45720" rtlCol="0">
            <a:normAutofit/>
          </a:bodyPr>
          <a:lstStyle/>
          <a:p>
            <a:pPr marL="228600" lvl="0" indent="-228600">
              <a:lnSpc>
                <a:spcPct val="90000"/>
              </a:lnSpc>
              <a:spcAft>
                <a:spcPts val="600"/>
              </a:spcAft>
              <a:buClr>
                <a:srgbClr val="A5A5A5">
                  <a:lumMod val="75000"/>
                </a:srgbClr>
              </a:buClr>
              <a:buFont typeface="Arial" panose="020B0604020202020204" pitchFamily="34" charset="0"/>
              <a:buChar char="•"/>
            </a:pPr>
            <a:r>
              <a:rPr lang="en-US" sz="2400"/>
              <a:t>Redirect if the individual is off topic</a:t>
            </a:r>
          </a:p>
          <a:p>
            <a:pPr marL="228600" lvl="0" indent="-228600">
              <a:lnSpc>
                <a:spcPct val="90000"/>
              </a:lnSpc>
              <a:spcAft>
                <a:spcPts val="600"/>
              </a:spcAft>
              <a:buClr>
                <a:srgbClr val="A5A5A5">
                  <a:lumMod val="75000"/>
                </a:srgbClr>
              </a:buClr>
              <a:buFont typeface="Arial" panose="020B0604020202020204" pitchFamily="34" charset="0"/>
              <a:buChar char="•"/>
            </a:pPr>
            <a:r>
              <a:rPr lang="en-US" sz="2400"/>
              <a:t>Provide opportunities to practice expression</a:t>
            </a:r>
          </a:p>
          <a:p>
            <a:pPr marL="228600" lvl="0" indent="-228600">
              <a:lnSpc>
                <a:spcPct val="90000"/>
              </a:lnSpc>
              <a:spcAft>
                <a:spcPts val="600"/>
              </a:spcAft>
              <a:buClr>
                <a:srgbClr val="A5A5A5">
                  <a:lumMod val="75000"/>
                </a:srgbClr>
              </a:buClr>
              <a:buFont typeface="Arial" panose="020B0604020202020204" pitchFamily="34" charset="0"/>
              <a:buChar char="•"/>
            </a:pPr>
            <a:r>
              <a:rPr lang="en-US" sz="2400"/>
              <a:t>Role play common real life conversations</a:t>
            </a:r>
          </a:p>
          <a:p>
            <a:pPr marL="228600" lvl="0" indent="-228600">
              <a:lnSpc>
                <a:spcPct val="90000"/>
              </a:lnSpc>
              <a:spcAft>
                <a:spcPts val="600"/>
              </a:spcAft>
              <a:buClr>
                <a:srgbClr val="A5A5A5">
                  <a:lumMod val="75000"/>
                </a:srgbClr>
              </a:buClr>
              <a:buFont typeface="Arial" panose="020B0604020202020204" pitchFamily="34" charset="0"/>
              <a:buChar char="•"/>
            </a:pPr>
            <a:r>
              <a:rPr lang="en-US" sz="2400"/>
              <a:t>Teach individual to rehearse silently before replying</a:t>
            </a:r>
          </a:p>
          <a:p>
            <a:pPr marL="228600" lvl="0" indent="-228600">
              <a:lnSpc>
                <a:spcPct val="90000"/>
              </a:lnSpc>
              <a:spcAft>
                <a:spcPts val="600"/>
              </a:spcAft>
              <a:buClr>
                <a:srgbClr val="A5A5A5">
                  <a:lumMod val="75000"/>
                </a:srgbClr>
              </a:buClr>
              <a:buFont typeface="Arial" panose="020B0604020202020204" pitchFamily="34" charset="0"/>
              <a:buChar char="•"/>
            </a:pPr>
            <a:r>
              <a:rPr lang="en-US" sz="2400"/>
              <a:t>Be patient and allow person time to respond</a:t>
            </a:r>
          </a:p>
          <a:p>
            <a:pPr lvl="0" indent="-228600">
              <a:lnSpc>
                <a:spcPct val="90000"/>
              </a:lnSpc>
              <a:spcAft>
                <a:spcPts val="600"/>
              </a:spcAft>
              <a:buClr>
                <a:srgbClr val="70AD47">
                  <a:lumMod val="75000"/>
                </a:srgbClr>
              </a:buClr>
              <a:buFont typeface="Arial" panose="020B0604020202020204" pitchFamily="34" charset="0"/>
              <a:buChar char="•"/>
            </a:pPr>
            <a:endParaRPr lang="en-US" sz="2400"/>
          </a:p>
          <a:p>
            <a:pPr indent="-228600">
              <a:lnSpc>
                <a:spcPct val="90000"/>
              </a:lnSpc>
              <a:spcAft>
                <a:spcPts val="600"/>
              </a:spcAft>
              <a:buFont typeface="Arial" panose="020B0604020202020204" pitchFamily="34" charset="0"/>
              <a:buChar char="•"/>
            </a:pPr>
            <a:endParaRPr lang="en-US" sz="2400"/>
          </a:p>
        </p:txBody>
      </p:sp>
      <p:sp>
        <p:nvSpPr>
          <p:cNvPr id="8" name="TextBox 7"/>
          <p:cNvSpPr txBox="1"/>
          <p:nvPr/>
        </p:nvSpPr>
        <p:spPr>
          <a:xfrm>
            <a:off x="960100" y="978102"/>
            <a:ext cx="10588434" cy="106264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dirty="0">
                <a:latin typeface="+mj-lt"/>
                <a:ea typeface="+mj-ea"/>
                <a:cs typeface="+mj-cs"/>
              </a:rPr>
              <a:t>Accommodations for Expressive Language</a:t>
            </a:r>
            <a:endParaRPr lang="en-US" sz="4400" spc="300" dirty="0">
              <a:latin typeface="+mj-lt"/>
              <a:ea typeface="+mj-ea"/>
              <a:cs typeface="+mj-cs"/>
            </a:endParaRPr>
          </a:p>
        </p:txBody>
      </p:sp>
    </p:spTree>
    <p:extLst>
      <p:ext uri="{BB962C8B-B14F-4D97-AF65-F5344CB8AC3E}">
        <p14:creationId xmlns:p14="http://schemas.microsoft.com/office/powerpoint/2010/main" val="204060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7" y="0"/>
            <a:ext cx="12189023" cy="6858000"/>
          </a:xfrm>
          <a:prstGeom prst="rect">
            <a:avLst/>
          </a:prstGeom>
        </p:spPr>
      </p:pic>
      <p:sp>
        <p:nvSpPr>
          <p:cNvPr id="2" name="Slide Number Placeholder 1"/>
          <p:cNvSpPr>
            <a:spLocks noGrp="1"/>
          </p:cNvSpPr>
          <p:nvPr>
            <p:ph type="sldNum" sz="quarter" idx="12"/>
          </p:nvPr>
        </p:nvSpPr>
        <p:spPr>
          <a:xfrm>
            <a:off x="8249201" y="6356350"/>
            <a:ext cx="3651199" cy="365125"/>
          </a:xfrm>
        </p:spPr>
        <p:txBody>
          <a:bodyPr/>
          <a:lstStyle/>
          <a:p>
            <a:fld id="{3DAEFF87-C21B-7A4D-9E8B-7D562DBE2ACA}" type="slidenum">
              <a:rPr lang="en-US" smtClean="0"/>
              <a:t>28</a:t>
            </a:fld>
            <a:endParaRPr lang="en-US" dirty="0"/>
          </a:p>
        </p:txBody>
      </p:sp>
      <p:pic>
        <p:nvPicPr>
          <p:cNvPr id="3074" name="Picture 2" descr="&quot;Get started&quot; but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805" y="2438814"/>
            <a:ext cx="3990539" cy="399053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233341" y="2242651"/>
            <a:ext cx="7066844" cy="2727926"/>
          </a:xfrm>
          <a:prstGeom prst="rect">
            <a:avLst/>
          </a:prstGeom>
          <a:noFill/>
        </p:spPr>
        <p:txBody>
          <a:bodyPr wrap="square" rtlCol="0">
            <a:spAutoFit/>
          </a:bodyPr>
          <a:lstStyle/>
          <a:p>
            <a:pPr lvl="0">
              <a:lnSpc>
                <a:spcPct val="90000"/>
              </a:lnSpc>
              <a:spcBef>
                <a:spcPts val="1000"/>
              </a:spcBef>
            </a:pPr>
            <a:r>
              <a:rPr lang="en-US" sz="2400" b="1" u="sng" dirty="0">
                <a:solidFill>
                  <a:prstClr val="black"/>
                </a:solidFill>
                <a:latin typeface="Calibri" panose="020F0502020204030204" pitchFamily="34" charset="0"/>
                <a:cs typeface="Calibri" panose="020F0502020204030204" pitchFamily="34" charset="0"/>
              </a:rPr>
              <a:t>What it looks like:</a:t>
            </a:r>
          </a:p>
          <a:p>
            <a:pPr marL="228600" lvl="0" indent="-228600">
              <a:lnSpc>
                <a:spcPct val="90000"/>
              </a:lnSpc>
              <a:spcBef>
                <a:spcPts val="1000"/>
              </a:spcBef>
              <a:buClr>
                <a:schemeClr val="accent1"/>
              </a:buClr>
              <a:buFont typeface="Arial"/>
              <a:buChar char="•"/>
            </a:pPr>
            <a:r>
              <a:rPr lang="en-US" sz="2400" dirty="0">
                <a:solidFill>
                  <a:srgbClr val="000000"/>
                </a:solidFill>
                <a:latin typeface="Calibri" panose="020F0502020204030204" pitchFamily="34" charset="0"/>
                <a:cs typeface="Calibri" panose="020F0502020204030204" pitchFamily="34" charset="0"/>
              </a:rPr>
              <a:t>Appears lazy or spacey</a:t>
            </a:r>
          </a:p>
          <a:p>
            <a:pPr marL="228600" lvl="0" indent="-228600">
              <a:lnSpc>
                <a:spcPct val="90000"/>
              </a:lnSpc>
              <a:spcBef>
                <a:spcPts val="1000"/>
              </a:spcBef>
              <a:buClr>
                <a:schemeClr val="accent1"/>
              </a:buClr>
              <a:buFont typeface="Arial"/>
              <a:buChar char="•"/>
            </a:pPr>
            <a:r>
              <a:rPr lang="en-US" sz="2400" dirty="0">
                <a:solidFill>
                  <a:srgbClr val="000000"/>
                </a:solidFill>
                <a:latin typeface="Calibri" panose="020F0502020204030204" pitchFamily="34" charset="0"/>
                <a:cs typeface="Calibri" panose="020F0502020204030204" pitchFamily="34" charset="0"/>
              </a:rPr>
              <a:t>Appears unmotivated</a:t>
            </a:r>
          </a:p>
          <a:p>
            <a:pPr marL="228600" lvl="0" indent="-228600">
              <a:lnSpc>
                <a:spcPct val="90000"/>
              </a:lnSpc>
              <a:spcBef>
                <a:spcPts val="1000"/>
              </a:spcBef>
              <a:buClr>
                <a:schemeClr val="accent1"/>
              </a:buClr>
              <a:buFont typeface="Arial"/>
              <a:buChar char="•"/>
            </a:pPr>
            <a:r>
              <a:rPr lang="en-US" sz="2400" dirty="0">
                <a:solidFill>
                  <a:srgbClr val="000000"/>
                </a:solidFill>
                <a:latin typeface="Calibri" panose="020F0502020204030204" pitchFamily="34" charset="0"/>
                <a:cs typeface="Calibri" panose="020F0502020204030204" pitchFamily="34" charset="0"/>
              </a:rPr>
              <a:t>Follower</a:t>
            </a:r>
          </a:p>
          <a:p>
            <a:pPr marL="228600" lvl="0" indent="-228600">
              <a:lnSpc>
                <a:spcPct val="90000"/>
              </a:lnSpc>
              <a:spcBef>
                <a:spcPts val="1000"/>
              </a:spcBef>
              <a:buClr>
                <a:schemeClr val="accent1"/>
              </a:buClr>
              <a:buFont typeface="Arial"/>
              <a:buChar char="•"/>
            </a:pPr>
            <a:r>
              <a:rPr lang="en-US" sz="2400" dirty="0">
                <a:solidFill>
                  <a:srgbClr val="000000"/>
                </a:solidFill>
                <a:latin typeface="Calibri" panose="020F0502020204030204" pitchFamily="34" charset="0"/>
                <a:cs typeface="Calibri" panose="020F0502020204030204" pitchFamily="34" charset="0"/>
              </a:rPr>
              <a:t>Needs constant cuing</a:t>
            </a:r>
          </a:p>
          <a:p>
            <a:pPr marL="228600" lvl="0" indent="-228600">
              <a:lnSpc>
                <a:spcPct val="90000"/>
              </a:lnSpc>
              <a:spcBef>
                <a:spcPts val="1000"/>
              </a:spcBef>
              <a:buClr>
                <a:schemeClr val="accent1"/>
              </a:buClr>
              <a:buFont typeface="Arial"/>
              <a:buChar char="•"/>
            </a:pPr>
            <a:r>
              <a:rPr lang="en-US" sz="2400" dirty="0">
                <a:solidFill>
                  <a:srgbClr val="000000"/>
                </a:solidFill>
                <a:latin typeface="Calibri" panose="020F0502020204030204" pitchFamily="34" charset="0"/>
                <a:cs typeface="Calibri" panose="020F0502020204030204" pitchFamily="34" charset="0"/>
              </a:rPr>
              <a:t>Lags in independent living </a:t>
            </a:r>
          </a:p>
        </p:txBody>
      </p:sp>
      <p:sp>
        <p:nvSpPr>
          <p:cNvPr id="8" name="TextBox 7"/>
          <p:cNvSpPr txBox="1"/>
          <p:nvPr/>
        </p:nvSpPr>
        <p:spPr>
          <a:xfrm>
            <a:off x="1255918" y="1120427"/>
            <a:ext cx="7066844" cy="769441"/>
          </a:xfrm>
          <a:prstGeom prst="rect">
            <a:avLst/>
          </a:prstGeom>
          <a:noFill/>
        </p:spPr>
        <p:txBody>
          <a:bodyPr wrap="square" rtlCol="0">
            <a:spAutoFit/>
          </a:bodyPr>
          <a:lstStyle/>
          <a:p>
            <a:r>
              <a:rPr lang="en-US" sz="4400" dirty="0">
                <a:solidFill>
                  <a:srgbClr val="56687B"/>
                </a:solidFill>
                <a:latin typeface="Calibri" panose="020F0502020204030204" pitchFamily="34" charset="0"/>
                <a:cs typeface="Calibri" panose="020F0502020204030204" pitchFamily="34" charset="0"/>
              </a:rPr>
              <a:t>Initiation Deficits</a:t>
            </a:r>
            <a:endParaRPr lang="en-US" sz="4400" spc="300" dirty="0">
              <a:solidFill>
                <a:srgbClr val="56687B"/>
              </a:solidFill>
              <a:latin typeface="Calibri" panose="020F0502020204030204" pitchFamily="34" charset="0"/>
              <a:ea typeface="Futura Std Medium" charset="0"/>
              <a:cs typeface="Calibri" panose="020F0502020204030204" pitchFamily="34" charset="0"/>
            </a:endParaRPr>
          </a:p>
        </p:txBody>
      </p:sp>
    </p:spTree>
    <p:extLst>
      <p:ext uri="{BB962C8B-B14F-4D97-AF65-F5344CB8AC3E}">
        <p14:creationId xmlns:p14="http://schemas.microsoft.com/office/powerpoint/2010/main" val="76889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A1C4AAE0-8516-F149-AC6E-8E13AB2CA7ED}"/>
              </a:ex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7" y="0"/>
            <a:ext cx="12189023" cy="6858000"/>
          </a:xfrm>
          <a:prstGeom prst="rect">
            <a:avLst/>
          </a:prstGeom>
        </p:spPr>
      </p:pic>
      <p:sp>
        <p:nvSpPr>
          <p:cNvPr id="2" name="Slide Number Placeholder 1"/>
          <p:cNvSpPr>
            <a:spLocks noGrp="1"/>
          </p:cNvSpPr>
          <p:nvPr>
            <p:ph type="sldNum" sz="quarter" idx="12"/>
          </p:nvPr>
        </p:nvSpPr>
        <p:spPr/>
        <p:txBody>
          <a:bodyPr/>
          <a:lstStyle/>
          <a:p>
            <a:fld id="{3DAEFF87-C21B-7A4D-9E8B-7D562DBE2ACA}" type="slidenum">
              <a:rPr lang="en-US"/>
              <a:pPr/>
              <a:t>29</a:t>
            </a:fld>
            <a:endParaRPr lang="en-US"/>
          </a:p>
        </p:txBody>
      </p:sp>
      <p:graphicFrame>
        <p:nvGraphicFramePr>
          <p:cNvPr id="30" name="Diagram 29" descr="diagram list">
            <a:extLst>
              <a:ext uri="{FF2B5EF4-FFF2-40B4-BE49-F238E27FC236}">
                <a16:creationId xmlns="" xmlns:a16="http://schemas.microsoft.com/office/drawing/2014/main" id="{B15DB992-F760-C54C-AE04-658EF6DACB19}"/>
              </a:ext>
            </a:extLst>
          </p:cNvPr>
          <p:cNvGraphicFramePr/>
          <p:nvPr>
            <p:extLst>
              <p:ext uri="{D42A27DB-BD31-4B8C-83A1-F6EECF244321}">
                <p14:modId xmlns:p14="http://schemas.microsoft.com/office/powerpoint/2010/main" val="3133495475"/>
              </p:ext>
            </p:extLst>
          </p:nvPr>
        </p:nvGraphicFramePr>
        <p:xfrm>
          <a:off x="2243328" y="1274064"/>
          <a:ext cx="7936992" cy="5583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a:extLst>
              <a:ext uri="{FF2B5EF4-FFF2-40B4-BE49-F238E27FC236}">
                <a16:creationId xmlns="" xmlns:a16="http://schemas.microsoft.com/office/drawing/2014/main" id="{00E62193-F958-BA42-A1AB-3F13A6AFDB0C}"/>
              </a:ext>
            </a:extLst>
          </p:cNvPr>
          <p:cNvSpPr>
            <a:spLocks noGrp="1"/>
          </p:cNvSpPr>
          <p:nvPr>
            <p:ph type="ctrTitle"/>
          </p:nvPr>
        </p:nvSpPr>
        <p:spPr>
          <a:xfrm>
            <a:off x="260096" y="-303784"/>
            <a:ext cx="11704320" cy="2387600"/>
          </a:xfrm>
        </p:spPr>
        <p:txBody>
          <a:bodyPr>
            <a:normAutofit fontScale="90000"/>
          </a:bodyPr>
          <a:lstStyle/>
          <a:p>
            <a:r>
              <a:rPr lang="en-US" b="1" dirty="0">
                <a:solidFill>
                  <a:srgbClr val="56687B"/>
                </a:solidFill>
              </a:rPr>
              <a:t>Accommodations for Initiation Deficits</a:t>
            </a:r>
            <a:r>
              <a:rPr lang="en-US" spc="300" dirty="0">
                <a:solidFill>
                  <a:srgbClr val="56687B"/>
                </a:solidFill>
              </a:rPr>
              <a:t/>
            </a:r>
            <a:br>
              <a:rPr lang="en-US" spc="300" dirty="0">
                <a:solidFill>
                  <a:srgbClr val="56687B"/>
                </a:solidFill>
              </a:rPr>
            </a:br>
            <a:endParaRPr lang="en-US" dirty="0">
              <a:solidFill>
                <a:srgbClr val="56687B"/>
              </a:solidFill>
            </a:endParaRPr>
          </a:p>
        </p:txBody>
      </p:sp>
    </p:spTree>
    <p:extLst>
      <p:ext uri="{BB962C8B-B14F-4D97-AF65-F5344CB8AC3E}">
        <p14:creationId xmlns:p14="http://schemas.microsoft.com/office/powerpoint/2010/main" val="19562638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79039F7A-3D9C-D14C-8005-4EC7D1A18867}"/>
              </a:ex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cxnSp>
        <p:nvCxnSpPr>
          <p:cNvPr id="137" name="Straight Connector 136">
            <a:extLst>
              <a:ext uri="{FF2B5EF4-FFF2-40B4-BE49-F238E27FC236}">
                <a16:creationId xmlns="" xmlns:a16="http://schemas.microsoft.com/office/drawing/2014/main" id="{38FB9660-F42F-4313-BBC4-47C007FE484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 xmlns:a16="http://schemas.microsoft.com/office/drawing/2014/main" id="{AB45A142-4255-493C-8284-5D566C121B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9991022" y="6356350"/>
            <a:ext cx="1362777" cy="365125"/>
          </a:xfrm>
        </p:spPr>
        <p:txBody>
          <a:bodyPr>
            <a:normAutofit/>
          </a:bodyPr>
          <a:lstStyle/>
          <a:p>
            <a:pPr>
              <a:spcAft>
                <a:spcPts val="600"/>
              </a:spcAft>
            </a:pPr>
            <a:fld id="{3DAEFF87-C21B-7A4D-9E8B-7D562DBE2ACA}" type="slidenum">
              <a:rPr lang="en-US">
                <a:solidFill>
                  <a:srgbClr val="595959"/>
                </a:solidFill>
              </a:rPr>
              <a:pPr>
                <a:spcAft>
                  <a:spcPts val="600"/>
                </a:spcAft>
              </a:pPr>
              <a:t>3</a:t>
            </a:fld>
            <a:endParaRPr lang="en-US">
              <a:solidFill>
                <a:srgbClr val="595959"/>
              </a:solidFill>
            </a:endParaRPr>
          </a:p>
        </p:txBody>
      </p:sp>
      <p:pic>
        <p:nvPicPr>
          <p:cNvPr id="2050" name="Picture 2">
            <a:extLst>
              <a:ext uri="{C183D7F6-B498-43B3-948B-1728B52AA6E4}">
                <adec:decorative xmlns=""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3822" y="1551962"/>
            <a:ext cx="6553545" cy="37620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4632" y="914400"/>
            <a:ext cx="3953255" cy="2887579"/>
          </a:xfrm>
        </p:spPr>
        <p:txBody>
          <a:bodyPr>
            <a:normAutofit/>
          </a:bodyPr>
          <a:lstStyle/>
          <a:p>
            <a:r>
              <a:rPr lang="en-US" sz="4100" b="1" spc="300" dirty="0">
                <a:solidFill>
                  <a:srgbClr val="FFFFFF"/>
                </a:solidFill>
                <a:latin typeface="Futura Std Book" charset="0"/>
                <a:ea typeface="Futura Std Book" charset="0"/>
                <a:cs typeface="Futura Std Book" charset="0"/>
              </a:rPr>
              <a:t>Special Populations</a:t>
            </a:r>
          </a:p>
        </p:txBody>
      </p:sp>
    </p:spTree>
    <p:extLst>
      <p:ext uri="{BB962C8B-B14F-4D97-AF65-F5344CB8AC3E}">
        <p14:creationId xmlns:p14="http://schemas.microsoft.com/office/powerpoint/2010/main" val="2265233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BEFA5BF-CA73-6943-96B4-63A6F4950542}"/>
              </a:ext>
              <a:ext uri="{C183D7F6-B498-43B3-948B-1728B52AA6E4}">
                <adec:decorative xmlns=""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7" y="0"/>
            <a:ext cx="12189023" cy="6858000"/>
          </a:xfrm>
          <a:prstGeom prst="rect">
            <a:avLst/>
          </a:prstGeom>
        </p:spPr>
      </p:pic>
      <p:cxnSp>
        <p:nvCxnSpPr>
          <p:cNvPr id="12" name="Straight Connector 11">
            <a:extLst>
              <a:ext uri="{C183D7F6-B498-43B3-948B-1728B52AA6E4}">
                <adec:decorative xmlns="" xmlns:adec="http://schemas.microsoft.com/office/drawing/2017/decorative" val="1"/>
              </a:ext>
            </a:extLst>
          </p:cNvPr>
          <p:cNvCxnSpPr/>
          <p:nvPr/>
        </p:nvCxnSpPr>
        <p:spPr>
          <a:xfrm>
            <a:off x="1320800" y="1885950"/>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64991" y="1524001"/>
            <a:ext cx="10233230" cy="4297363"/>
          </a:xfrm>
        </p:spPr>
        <p:txBody>
          <a:bodyPr numCol="3">
            <a:noAutofit/>
          </a:bodyPr>
          <a:lstStyle/>
          <a:p>
            <a:pPr marL="0" indent="0">
              <a:spcBef>
                <a:spcPts val="0"/>
              </a:spcBef>
              <a:buClr>
                <a:schemeClr val="accent6">
                  <a:lumMod val="75000"/>
                </a:schemeClr>
              </a:buClr>
              <a:buNone/>
            </a:pPr>
            <a:endParaRPr lang="en-US" sz="2000" dirty="0">
              <a:latin typeface="Calibri" panose="020F0502020204030204" pitchFamily="34" charset="0"/>
              <a:cs typeface="Calibri" panose="020F0502020204030204" pitchFamily="34" charset="0"/>
            </a:endParaRPr>
          </a:p>
          <a:p>
            <a:pPr marL="0" indent="0">
              <a:spcBef>
                <a:spcPts val="0"/>
              </a:spcBef>
              <a:buClr>
                <a:schemeClr val="accent6">
                  <a:lumMod val="75000"/>
                </a:schemeClr>
              </a:buClr>
              <a:buNone/>
            </a:pPr>
            <a:endParaRPr lang="en-US" sz="2000" dirty="0">
              <a:latin typeface="Calibri" panose="020F0502020204030204" pitchFamily="34" charset="0"/>
              <a:cs typeface="Calibri" panose="020F0502020204030204" pitchFamily="34" charset="0"/>
            </a:endParaRPr>
          </a:p>
          <a:p>
            <a:pPr marL="0" indent="0">
              <a:spcBef>
                <a:spcPts val="0"/>
              </a:spcBef>
              <a:buClr>
                <a:schemeClr val="accent6">
                  <a:lumMod val="75000"/>
                </a:schemeClr>
              </a:buClr>
              <a:buNone/>
            </a:pPr>
            <a:r>
              <a:rPr lang="en-US" sz="2000" b="1" u="sng" dirty="0">
                <a:latin typeface="Calibri" panose="020F0502020204030204" pitchFamily="34" charset="0"/>
                <a:cs typeface="Calibri" panose="020F0502020204030204" pitchFamily="34" charset="0"/>
              </a:rPr>
              <a:t>What it looks like:</a:t>
            </a:r>
          </a:p>
          <a:p>
            <a:pPr marL="0" indent="0">
              <a:spcBef>
                <a:spcPts val="0"/>
              </a:spcBef>
              <a:buClr>
                <a:schemeClr val="accent6">
                  <a:lumMod val="75000"/>
                </a:schemeClr>
              </a:buClr>
              <a:buNone/>
            </a:pPr>
            <a:endParaRPr lang="en-US" sz="2000" dirty="0">
              <a:latin typeface="Calibri" panose="020F0502020204030204" pitchFamily="34" charset="0"/>
              <a:cs typeface="Calibri" panose="020F0502020204030204" pitchFamily="34" charset="0"/>
            </a:endParaRPr>
          </a:p>
          <a:p>
            <a:pPr marL="0" indent="0">
              <a:spcBef>
                <a:spcPts val="0"/>
              </a:spcBef>
              <a:buClr>
                <a:schemeClr val="accent6">
                  <a:lumMod val="75000"/>
                </a:schemeClr>
              </a:buClr>
              <a:buNone/>
            </a:pPr>
            <a:r>
              <a:rPr lang="en-US" sz="2000" b="1" u="sng" dirty="0">
                <a:solidFill>
                  <a:srgbClr val="56687B"/>
                </a:solidFill>
                <a:latin typeface="Calibri" panose="020F0502020204030204" pitchFamily="34" charset="0"/>
                <a:cs typeface="Calibri" panose="020F0502020204030204" pitchFamily="34" charset="0"/>
              </a:rPr>
              <a:t>Initiation</a:t>
            </a:r>
          </a:p>
          <a:p>
            <a:pPr>
              <a:buClr>
                <a:srgbClr val="0070C0"/>
              </a:buClr>
            </a:pPr>
            <a:r>
              <a:rPr lang="en-US" sz="2000" dirty="0">
                <a:latin typeface="Calibri" panose="020F0502020204030204" pitchFamily="34" charset="0"/>
                <a:cs typeface="Calibri" panose="020F0502020204030204" pitchFamily="34" charset="0"/>
              </a:rPr>
              <a:t>Appears lazy or spacey</a:t>
            </a:r>
          </a:p>
          <a:p>
            <a:pPr>
              <a:buClr>
                <a:srgbClr val="0070C0"/>
              </a:buClr>
            </a:pPr>
            <a:r>
              <a:rPr lang="en-US" sz="2000" dirty="0">
                <a:latin typeface="Calibri" panose="020F0502020204030204" pitchFamily="34" charset="0"/>
                <a:cs typeface="Calibri" panose="020F0502020204030204" pitchFamily="34" charset="0"/>
              </a:rPr>
              <a:t>Appears unmotivated</a:t>
            </a:r>
          </a:p>
          <a:p>
            <a:pPr>
              <a:buClr>
                <a:srgbClr val="0070C0"/>
              </a:buClr>
            </a:pPr>
            <a:r>
              <a:rPr lang="en-US" sz="2000" dirty="0">
                <a:latin typeface="Calibri" panose="020F0502020204030204" pitchFamily="34" charset="0"/>
                <a:cs typeface="Calibri" panose="020F0502020204030204" pitchFamily="34" charset="0"/>
              </a:rPr>
              <a:t>Follower</a:t>
            </a:r>
          </a:p>
          <a:p>
            <a:pPr>
              <a:buClr>
                <a:srgbClr val="0070C0"/>
              </a:buClr>
            </a:pPr>
            <a:r>
              <a:rPr lang="en-US" sz="2000" dirty="0">
                <a:latin typeface="Calibri" panose="020F0502020204030204" pitchFamily="34" charset="0"/>
                <a:cs typeface="Calibri" panose="020F0502020204030204" pitchFamily="34" charset="0"/>
              </a:rPr>
              <a:t>Needs constant cuing</a:t>
            </a:r>
          </a:p>
          <a:p>
            <a:pPr>
              <a:buClr>
                <a:srgbClr val="0070C0"/>
              </a:buClr>
            </a:pPr>
            <a:r>
              <a:rPr lang="en-US" sz="2000" dirty="0">
                <a:latin typeface="Calibri" panose="020F0502020204030204" pitchFamily="34" charset="0"/>
                <a:cs typeface="Calibri" panose="020F0502020204030204" pitchFamily="34" charset="0"/>
              </a:rPr>
              <a:t>Lags in independent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living skills</a:t>
            </a:r>
          </a:p>
          <a:p>
            <a:pPr marL="0" lvl="0" indent="0">
              <a:buNone/>
            </a:pPr>
            <a:endParaRPr lang="en-US" sz="2000" b="1" u="sng" dirty="0">
              <a:solidFill>
                <a:srgbClr val="0070C0"/>
              </a:solidFill>
              <a:latin typeface="Calibri" panose="020F0502020204030204" pitchFamily="34" charset="0"/>
              <a:cs typeface="Calibri" panose="020F0502020204030204" pitchFamily="34" charset="0"/>
            </a:endParaRPr>
          </a:p>
          <a:p>
            <a:pPr marL="0" lvl="0" indent="0">
              <a:buNone/>
            </a:pPr>
            <a:endParaRPr lang="en-US" sz="2000" b="1" u="sng" dirty="0">
              <a:solidFill>
                <a:srgbClr val="0070C0"/>
              </a:solidFill>
              <a:latin typeface="Calibri" panose="020F0502020204030204" pitchFamily="34" charset="0"/>
              <a:cs typeface="Calibri" panose="020F0502020204030204" pitchFamily="34" charset="0"/>
            </a:endParaRPr>
          </a:p>
          <a:p>
            <a:pPr marL="0" lvl="0" indent="0">
              <a:buNone/>
            </a:pPr>
            <a:endParaRPr lang="en-US" sz="2000" b="1" u="sng" dirty="0">
              <a:solidFill>
                <a:srgbClr val="0070C0"/>
              </a:solidFill>
              <a:latin typeface="Calibri" panose="020F0502020204030204" pitchFamily="34" charset="0"/>
              <a:cs typeface="Calibri" panose="020F0502020204030204" pitchFamily="34" charset="0"/>
            </a:endParaRPr>
          </a:p>
          <a:p>
            <a:pPr marL="0" lvl="0" indent="0">
              <a:buNone/>
            </a:pPr>
            <a:endParaRPr lang="en-US" sz="2000" b="1" u="sng" dirty="0">
              <a:solidFill>
                <a:srgbClr val="0070C0"/>
              </a:solidFill>
              <a:latin typeface="Calibri" panose="020F0502020204030204" pitchFamily="34" charset="0"/>
              <a:cs typeface="Calibri" panose="020F0502020204030204" pitchFamily="34" charset="0"/>
            </a:endParaRPr>
          </a:p>
          <a:p>
            <a:pPr marL="0" lvl="0" indent="0">
              <a:buNone/>
            </a:pPr>
            <a:endParaRPr lang="en-US" sz="2000" b="1" u="sng" dirty="0">
              <a:solidFill>
                <a:srgbClr val="0070C0"/>
              </a:solidFill>
              <a:latin typeface="Calibri" panose="020F0502020204030204" pitchFamily="34" charset="0"/>
              <a:cs typeface="Calibri" panose="020F0502020204030204" pitchFamily="34" charset="0"/>
            </a:endParaRPr>
          </a:p>
          <a:p>
            <a:pPr marL="0" lvl="0" indent="0">
              <a:buNone/>
            </a:pPr>
            <a:endParaRPr lang="en-US" sz="2000" b="1" u="sng" dirty="0">
              <a:solidFill>
                <a:srgbClr val="0070C0"/>
              </a:solidFill>
              <a:latin typeface="Calibri" panose="020F0502020204030204" pitchFamily="34" charset="0"/>
              <a:cs typeface="Calibri" panose="020F0502020204030204" pitchFamily="34" charset="0"/>
            </a:endParaRPr>
          </a:p>
          <a:p>
            <a:pPr marL="0" lvl="0" indent="0">
              <a:buNone/>
            </a:pPr>
            <a:endParaRPr lang="en-US" sz="2000" b="1" u="sng" dirty="0">
              <a:solidFill>
                <a:srgbClr val="0070C0"/>
              </a:solidFill>
              <a:latin typeface="Calibri" panose="020F0502020204030204" pitchFamily="34" charset="0"/>
              <a:cs typeface="Calibri" panose="020F0502020204030204" pitchFamily="34" charset="0"/>
            </a:endParaRPr>
          </a:p>
          <a:p>
            <a:pPr marL="0" lvl="0" indent="0">
              <a:buNone/>
            </a:pPr>
            <a:endParaRPr lang="en-US" sz="2000" b="1" u="sng" dirty="0">
              <a:solidFill>
                <a:srgbClr val="0070C0"/>
              </a:solidFill>
              <a:latin typeface="Calibri" panose="020F0502020204030204" pitchFamily="34" charset="0"/>
              <a:cs typeface="Calibri" panose="020F0502020204030204" pitchFamily="34" charset="0"/>
            </a:endParaRPr>
          </a:p>
          <a:p>
            <a:pPr marL="0" lvl="0" indent="0">
              <a:buNone/>
            </a:pPr>
            <a:endParaRPr lang="en-US" sz="2000" b="1" u="sng" dirty="0">
              <a:solidFill>
                <a:srgbClr val="0070C0"/>
              </a:solidFill>
              <a:latin typeface="Calibri" panose="020F0502020204030204" pitchFamily="34" charset="0"/>
              <a:cs typeface="Calibri" panose="020F0502020204030204" pitchFamily="34" charset="0"/>
            </a:endParaRPr>
          </a:p>
          <a:p>
            <a:pPr marL="0" lvl="0" indent="0">
              <a:buNone/>
            </a:pPr>
            <a:endParaRPr lang="en-US" sz="2000" b="1" u="sng" dirty="0">
              <a:solidFill>
                <a:srgbClr val="0070C0"/>
              </a:solidFill>
              <a:latin typeface="Calibri" panose="020F0502020204030204" pitchFamily="34" charset="0"/>
              <a:cs typeface="Calibri" panose="020F0502020204030204" pitchFamily="34" charset="0"/>
            </a:endParaRPr>
          </a:p>
          <a:p>
            <a:pPr marL="0" lvl="0" indent="0">
              <a:buNone/>
            </a:pPr>
            <a:r>
              <a:rPr lang="en-US" sz="2000" b="1" u="sng" dirty="0">
                <a:solidFill>
                  <a:srgbClr val="56687B"/>
                </a:solidFill>
                <a:latin typeface="Calibri" panose="020F0502020204030204" pitchFamily="34" charset="0"/>
                <a:cs typeface="Calibri" panose="020F0502020204030204" pitchFamily="34" charset="0"/>
              </a:rPr>
              <a:t>Reasoning</a:t>
            </a:r>
          </a:p>
          <a:p>
            <a:pPr lvl="0">
              <a:buClr>
                <a:srgbClr val="0070C0"/>
              </a:buClr>
            </a:pPr>
            <a:r>
              <a:rPr lang="en-US" sz="2000" dirty="0">
                <a:solidFill>
                  <a:prstClr val="black"/>
                </a:solidFill>
                <a:latin typeface="Calibri" panose="020F0502020204030204" pitchFamily="34" charset="0"/>
                <a:cs typeface="Calibri" panose="020F0502020204030204" pitchFamily="34" charset="0"/>
              </a:rPr>
              <a:t>Concrete thinkers</a:t>
            </a:r>
          </a:p>
          <a:p>
            <a:pPr lvl="0">
              <a:buClr>
                <a:srgbClr val="0070C0"/>
              </a:buClr>
            </a:pPr>
            <a:r>
              <a:rPr lang="en-US" sz="2000" dirty="0">
                <a:solidFill>
                  <a:prstClr val="black"/>
                </a:solidFill>
                <a:latin typeface="Calibri" panose="020F0502020204030204" pitchFamily="34" charset="0"/>
                <a:cs typeface="Calibri" panose="020F0502020204030204" pitchFamily="34" charset="0"/>
              </a:rPr>
              <a:t>Can’t think of alternative solutions</a:t>
            </a:r>
          </a:p>
          <a:p>
            <a:pPr lvl="0">
              <a:buClr>
                <a:srgbClr val="0070C0"/>
              </a:buClr>
            </a:pPr>
            <a:r>
              <a:rPr lang="en-US" sz="2000" dirty="0">
                <a:solidFill>
                  <a:prstClr val="black"/>
                </a:solidFill>
                <a:latin typeface="Calibri" panose="020F0502020204030204" pitchFamily="34" charset="0"/>
                <a:cs typeface="Calibri" panose="020F0502020204030204" pitchFamily="34" charset="0"/>
              </a:rPr>
              <a:t>Difficulties answering open ended </a:t>
            </a:r>
          </a:p>
          <a:p>
            <a:pPr marL="344488" lvl="0" indent="0">
              <a:buClr>
                <a:srgbClr val="0070C0"/>
              </a:buClr>
              <a:buNone/>
            </a:pPr>
            <a:r>
              <a:rPr lang="en-US" sz="2000" dirty="0">
                <a:solidFill>
                  <a:prstClr val="black"/>
                </a:solidFill>
                <a:latin typeface="Calibri" panose="020F0502020204030204" pitchFamily="34" charset="0"/>
                <a:cs typeface="Calibri" panose="020F0502020204030204" pitchFamily="34" charset="0"/>
              </a:rPr>
              <a:t>questions</a:t>
            </a:r>
          </a:p>
          <a:p>
            <a:pPr lvl="0">
              <a:buClr>
                <a:srgbClr val="0070C0"/>
              </a:buClr>
            </a:pPr>
            <a:r>
              <a:rPr lang="en-US" sz="2000" dirty="0">
                <a:solidFill>
                  <a:prstClr val="black"/>
                </a:solidFill>
                <a:latin typeface="Calibri" panose="020F0502020204030204" pitchFamily="34" charset="0"/>
                <a:cs typeface="Calibri" panose="020F0502020204030204" pitchFamily="34" charset="0"/>
              </a:rPr>
              <a:t>Difficulties learning from experience, cause and effect</a:t>
            </a:r>
          </a:p>
          <a:p>
            <a:pPr lvl="0">
              <a:buClr>
                <a:srgbClr val="0070C0"/>
              </a:buClr>
            </a:pPr>
            <a:endParaRPr lang="en-US" sz="2000" dirty="0">
              <a:solidFill>
                <a:prstClr val="black"/>
              </a:solidFill>
              <a:latin typeface="Calibri" panose="020F0502020204030204" pitchFamily="34" charset="0"/>
              <a:cs typeface="Calibri" panose="020F0502020204030204" pitchFamily="34" charset="0"/>
            </a:endParaRPr>
          </a:p>
          <a:p>
            <a:pPr lvl="0">
              <a:buClr>
                <a:srgbClr val="0070C0"/>
              </a:buClr>
            </a:pPr>
            <a:endParaRPr lang="en-US" sz="2000" dirty="0">
              <a:solidFill>
                <a:prstClr val="black"/>
              </a:solidFill>
              <a:latin typeface="Calibri" panose="020F0502020204030204" pitchFamily="34" charset="0"/>
              <a:cs typeface="Calibri" panose="020F0502020204030204" pitchFamily="34" charset="0"/>
            </a:endParaRPr>
          </a:p>
          <a:p>
            <a:pPr lvl="0">
              <a:buClr>
                <a:srgbClr val="0070C0"/>
              </a:buClr>
            </a:pPr>
            <a:endParaRPr lang="en-US" sz="2000" dirty="0">
              <a:solidFill>
                <a:prstClr val="black"/>
              </a:solidFill>
              <a:latin typeface="Calibri" panose="020F0502020204030204" pitchFamily="34" charset="0"/>
              <a:cs typeface="Calibri" panose="020F0502020204030204" pitchFamily="34" charset="0"/>
            </a:endParaRPr>
          </a:p>
          <a:p>
            <a:pPr marL="0" indent="0">
              <a:spcBef>
                <a:spcPts val="0"/>
              </a:spcBef>
              <a:buClr>
                <a:schemeClr val="accent6">
                  <a:lumMod val="75000"/>
                </a:schemeClr>
              </a:buClr>
              <a:buNone/>
            </a:pPr>
            <a:endParaRPr lang="en-US" sz="2000" dirty="0">
              <a:latin typeface="Calibri" panose="020F0502020204030204" pitchFamily="34" charset="0"/>
              <a:cs typeface="Calibri" panose="020F0502020204030204" pitchFamily="34" charset="0"/>
            </a:endParaRPr>
          </a:p>
          <a:p>
            <a:pPr marL="0" indent="0">
              <a:spcBef>
                <a:spcPts val="0"/>
              </a:spcBef>
              <a:buClr>
                <a:schemeClr val="accent6">
                  <a:lumMod val="75000"/>
                </a:schemeClr>
              </a:buClr>
              <a:buNone/>
            </a:pPr>
            <a:endParaRPr lang="en-US" sz="2000" dirty="0">
              <a:latin typeface="Calibri" panose="020F0502020204030204" pitchFamily="34" charset="0"/>
              <a:cs typeface="Calibri" panose="020F0502020204030204" pitchFamily="34" charset="0"/>
            </a:endParaRPr>
          </a:p>
          <a:p>
            <a:pPr marL="0" indent="0">
              <a:spcBef>
                <a:spcPts val="0"/>
              </a:spcBef>
              <a:buClr>
                <a:schemeClr val="accent6">
                  <a:lumMod val="75000"/>
                </a:schemeClr>
              </a:buClr>
              <a:buNone/>
            </a:pPr>
            <a:endParaRPr lang="en-US" sz="2000" dirty="0">
              <a:latin typeface="Calibri" panose="020F0502020204030204" pitchFamily="34" charset="0"/>
              <a:cs typeface="Calibri" panose="020F0502020204030204" pitchFamily="34" charset="0"/>
            </a:endParaRPr>
          </a:p>
          <a:p>
            <a:pPr marL="0" indent="0">
              <a:spcBef>
                <a:spcPts val="0"/>
              </a:spcBef>
              <a:buClr>
                <a:schemeClr val="accent6">
                  <a:lumMod val="75000"/>
                </a:schemeClr>
              </a:buClr>
              <a:buNone/>
            </a:pPr>
            <a:endParaRPr lang="en-US" sz="2000" dirty="0">
              <a:latin typeface="Calibri" panose="020F0502020204030204" pitchFamily="34" charset="0"/>
              <a:cs typeface="Calibri" panose="020F0502020204030204" pitchFamily="34" charset="0"/>
            </a:endParaRPr>
          </a:p>
          <a:p>
            <a:pPr marL="0" indent="0">
              <a:spcBef>
                <a:spcPts val="0"/>
              </a:spcBef>
              <a:buClr>
                <a:schemeClr val="accent6">
                  <a:lumMod val="75000"/>
                </a:schemeClr>
              </a:buClr>
              <a:buNone/>
            </a:pPr>
            <a:endParaRPr lang="en-US" sz="2000" dirty="0">
              <a:latin typeface="Calibri" panose="020F0502020204030204" pitchFamily="34" charset="0"/>
              <a:cs typeface="Calibri" panose="020F0502020204030204" pitchFamily="34" charset="0"/>
            </a:endParaRPr>
          </a:p>
          <a:p>
            <a:pPr marL="0" indent="0">
              <a:spcBef>
                <a:spcPts val="0"/>
              </a:spcBef>
              <a:buClr>
                <a:schemeClr val="accent6">
                  <a:lumMod val="75000"/>
                </a:schemeClr>
              </a:buClr>
              <a:buNone/>
            </a:pPr>
            <a:endParaRPr lang="en-US" sz="2000" dirty="0">
              <a:latin typeface="Calibri" panose="020F0502020204030204" pitchFamily="34" charset="0"/>
              <a:cs typeface="Calibri" panose="020F0502020204030204" pitchFamily="34" charset="0"/>
            </a:endParaRPr>
          </a:p>
          <a:p>
            <a:pPr marL="0" indent="0">
              <a:spcBef>
                <a:spcPts val="0"/>
              </a:spcBef>
              <a:buClr>
                <a:schemeClr val="accent6">
                  <a:lumMod val="75000"/>
                </a:schemeClr>
              </a:buClr>
              <a:buNone/>
            </a:pPr>
            <a:endParaRPr lang="en-US" sz="2000" dirty="0">
              <a:latin typeface="Calibri" panose="020F0502020204030204" pitchFamily="34" charset="0"/>
              <a:cs typeface="Calibri" panose="020F0502020204030204" pitchFamily="34" charset="0"/>
            </a:endParaRPr>
          </a:p>
          <a:p>
            <a:pPr marL="0" indent="0">
              <a:spcBef>
                <a:spcPts val="0"/>
              </a:spcBef>
              <a:buClr>
                <a:schemeClr val="accent6">
                  <a:lumMod val="75000"/>
                </a:schemeClr>
              </a:buClr>
              <a:buNone/>
            </a:pPr>
            <a:endParaRPr lang="en-US" sz="2000" dirty="0">
              <a:latin typeface="Calibri" panose="020F0502020204030204" pitchFamily="34" charset="0"/>
              <a:cs typeface="Calibri" panose="020F0502020204030204" pitchFamily="34" charset="0"/>
            </a:endParaRPr>
          </a:p>
          <a:p>
            <a:pPr marL="0" indent="0">
              <a:spcBef>
                <a:spcPts val="0"/>
              </a:spcBef>
              <a:buClr>
                <a:schemeClr val="accent6">
                  <a:lumMod val="75000"/>
                </a:schemeClr>
              </a:buClr>
              <a:buNone/>
            </a:pPr>
            <a:r>
              <a:rPr lang="en-US" sz="2000" b="1" u="sng" dirty="0">
                <a:solidFill>
                  <a:srgbClr val="56687B"/>
                </a:solidFill>
                <a:latin typeface="Calibri" panose="020F0502020204030204" pitchFamily="34" charset="0"/>
                <a:cs typeface="Calibri" panose="020F0502020204030204" pitchFamily="34" charset="0"/>
              </a:rPr>
              <a:t>Mental</a:t>
            </a:r>
            <a:r>
              <a:rPr lang="en-US" sz="2000" b="1" u="sng" dirty="0">
                <a:solidFill>
                  <a:srgbClr val="0070C0"/>
                </a:solidFill>
                <a:latin typeface="Calibri" panose="020F0502020204030204" pitchFamily="34" charset="0"/>
                <a:cs typeface="Calibri" panose="020F0502020204030204" pitchFamily="34" charset="0"/>
              </a:rPr>
              <a:t> </a:t>
            </a:r>
            <a:r>
              <a:rPr lang="en-US" sz="2000" b="1" u="sng" dirty="0">
                <a:solidFill>
                  <a:srgbClr val="56687B"/>
                </a:solidFill>
                <a:latin typeface="Calibri" panose="020F0502020204030204" pitchFamily="34" charset="0"/>
                <a:cs typeface="Calibri" panose="020F0502020204030204" pitchFamily="34" charset="0"/>
              </a:rPr>
              <a:t>Flexibility</a:t>
            </a:r>
          </a:p>
          <a:p>
            <a:pPr>
              <a:buClr>
                <a:srgbClr val="0070C0"/>
              </a:buClr>
            </a:pPr>
            <a:r>
              <a:rPr lang="en-US" sz="2000" dirty="0">
                <a:latin typeface="Calibri" panose="020F0502020204030204" pitchFamily="34" charset="0"/>
                <a:cs typeface="Calibri" panose="020F0502020204030204" pitchFamily="34" charset="0"/>
              </a:rPr>
              <a:t>Difficulties taking feedback</a:t>
            </a:r>
          </a:p>
          <a:p>
            <a:pPr>
              <a:buClr>
                <a:srgbClr val="0070C0"/>
              </a:buClr>
            </a:pPr>
            <a:r>
              <a:rPr lang="en-US" sz="2000" dirty="0">
                <a:latin typeface="Calibri" panose="020F0502020204030204" pitchFamily="34" charset="0"/>
                <a:cs typeface="Calibri" panose="020F0502020204030204" pitchFamily="34" charset="0"/>
              </a:rPr>
              <a:t>Perseverate</a:t>
            </a:r>
          </a:p>
          <a:p>
            <a:pPr>
              <a:buClr>
                <a:srgbClr val="0070C0"/>
              </a:buClr>
            </a:pPr>
            <a:r>
              <a:rPr lang="en-US" sz="2000" dirty="0">
                <a:latin typeface="Calibri" panose="020F0502020204030204" pitchFamily="34" charset="0"/>
                <a:cs typeface="Calibri" panose="020F0502020204030204" pitchFamily="34" charset="0"/>
              </a:rPr>
              <a:t>Resistant</a:t>
            </a:r>
          </a:p>
          <a:p>
            <a:pPr>
              <a:buClr>
                <a:srgbClr val="0070C0"/>
              </a:buClr>
            </a:pPr>
            <a:r>
              <a:rPr lang="en-US" sz="2000" dirty="0">
                <a:latin typeface="Calibri" panose="020F0502020204030204" pitchFamily="34" charset="0"/>
                <a:cs typeface="Calibri" panose="020F0502020204030204" pitchFamily="34" charset="0"/>
              </a:rPr>
              <a:t>Can appear stubborn or argumentative</a:t>
            </a:r>
          </a:p>
          <a:p>
            <a:pPr>
              <a:buClr>
                <a:srgbClr val="0070C0"/>
              </a:buClr>
            </a:pPr>
            <a:r>
              <a:rPr lang="en-US" sz="2000" dirty="0">
                <a:latin typeface="Calibri" panose="020F0502020204030204" pitchFamily="34" charset="0"/>
                <a:cs typeface="Calibri" panose="020F0502020204030204" pitchFamily="34" charset="0"/>
              </a:rPr>
              <a:t>May appear to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lack empathy</a:t>
            </a:r>
          </a:p>
          <a:p>
            <a:pPr marL="0" indent="0">
              <a:spcBef>
                <a:spcPts val="0"/>
              </a:spcBef>
              <a:buClr>
                <a:schemeClr val="accent6">
                  <a:lumMod val="75000"/>
                </a:schemeClr>
              </a:buClr>
              <a:buNone/>
            </a:pPr>
            <a:endParaRPr lang="en-US" altLang="en-US" sz="2000" dirty="0">
              <a:latin typeface="Calibri" panose="020F0502020204030204" pitchFamily="34" charset="0"/>
              <a:cs typeface="Calibri" panose="020F0502020204030204" pitchFamily="34" charset="0"/>
            </a:endParaRPr>
          </a:p>
          <a:p>
            <a:pPr>
              <a:spcBef>
                <a:spcPts val="0"/>
              </a:spcBef>
              <a:buClr>
                <a:schemeClr val="accent6">
                  <a:lumMod val="75000"/>
                </a:schemeClr>
              </a:buClr>
            </a:pPr>
            <a:endParaRPr lang="en-US" altLang="en-US" sz="2000" dirty="0">
              <a:latin typeface="Calibri" panose="020F0502020204030204" pitchFamily="34" charset="0"/>
              <a:cs typeface="Calibri" panose="020F0502020204030204" pitchFamily="34" charset="0"/>
            </a:endParaRPr>
          </a:p>
          <a:p>
            <a:pPr>
              <a:spcBef>
                <a:spcPts val="0"/>
              </a:spcBef>
              <a:buClr>
                <a:schemeClr val="accent6">
                  <a:lumMod val="75000"/>
                </a:schemeClr>
              </a:buClr>
            </a:pPr>
            <a:endParaRPr lang="en-US" altLang="en-US" sz="2000" dirty="0">
              <a:latin typeface="Calibri" panose="020F0502020204030204" pitchFamily="34" charset="0"/>
              <a:cs typeface="Calibri" panose="020F0502020204030204" pitchFamily="34" charset="0"/>
            </a:endParaRPr>
          </a:p>
          <a:p>
            <a:pPr>
              <a:spcBef>
                <a:spcPts val="0"/>
              </a:spcBef>
              <a:buClr>
                <a:schemeClr val="accent6">
                  <a:lumMod val="75000"/>
                </a:schemeClr>
              </a:buClr>
            </a:pPr>
            <a:endParaRPr lang="en-US" altLang="en-US" sz="2000" dirty="0">
              <a:latin typeface="Calibri" panose="020F0502020204030204" pitchFamily="34" charset="0"/>
              <a:cs typeface="Calibri" panose="020F0502020204030204" pitchFamily="34" charset="0"/>
            </a:endParaRPr>
          </a:p>
          <a:p>
            <a:pPr>
              <a:spcBef>
                <a:spcPts val="0"/>
              </a:spcBef>
              <a:buClr>
                <a:schemeClr val="accent6">
                  <a:lumMod val="75000"/>
                </a:schemeClr>
              </a:buClr>
            </a:pPr>
            <a:endParaRPr lang="en-US" altLang="en-US" sz="2000" dirty="0">
              <a:latin typeface="Calibri" panose="020F0502020204030204" pitchFamily="34" charset="0"/>
              <a:cs typeface="Calibri" panose="020F0502020204030204" pitchFamily="34" charset="0"/>
            </a:endParaRPr>
          </a:p>
          <a:p>
            <a:pPr>
              <a:spcBef>
                <a:spcPts val="0"/>
              </a:spcBef>
              <a:buClr>
                <a:schemeClr val="accent6">
                  <a:lumMod val="75000"/>
                </a:schemeClr>
              </a:buClr>
            </a:pPr>
            <a:endParaRPr lang="en-US" altLang="en-US" sz="2000" dirty="0">
              <a:latin typeface="Calibri" panose="020F0502020204030204" pitchFamily="34" charset="0"/>
              <a:cs typeface="Calibri" panose="020F0502020204030204" pitchFamily="34" charset="0"/>
            </a:endParaRPr>
          </a:p>
          <a:p>
            <a:pPr marL="0" indent="0">
              <a:spcBef>
                <a:spcPts val="0"/>
              </a:spcBef>
              <a:buClr>
                <a:schemeClr val="accent6">
                  <a:lumMod val="75000"/>
                </a:schemeClr>
              </a:buClr>
              <a:buNone/>
            </a:pPr>
            <a:endParaRPr lang="en-US" altLang="en-US" sz="2000" dirty="0">
              <a:latin typeface="Calibri" panose="020F0502020204030204" pitchFamily="34" charset="0"/>
              <a:cs typeface="Calibri" panose="020F0502020204030204" pitchFamily="34" charset="0"/>
            </a:endParaRPr>
          </a:p>
          <a:p>
            <a:pPr>
              <a:spcBef>
                <a:spcPts val="0"/>
              </a:spcBef>
              <a:buClr>
                <a:schemeClr val="accent6">
                  <a:lumMod val="75000"/>
                </a:schemeClr>
              </a:buClr>
            </a:pPr>
            <a:endParaRPr lang="en-US" sz="2000"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609600" y="990600"/>
            <a:ext cx="10972800" cy="1143000"/>
          </a:xfrm>
        </p:spPr>
        <p:txBody>
          <a:bodyPr>
            <a:normAutofit/>
          </a:bodyPr>
          <a:lstStyle/>
          <a:p>
            <a:r>
              <a:rPr lang="en-US" sz="3600" b="1" dirty="0">
                <a:solidFill>
                  <a:srgbClr val="56687B"/>
                </a:solidFill>
                <a:latin typeface="Calibri" panose="020F0502020204030204" pitchFamily="34" charset="0"/>
                <a:cs typeface="Calibri" panose="020F0502020204030204" pitchFamily="34" charset="0"/>
              </a:rPr>
              <a:t>Executive Functioning</a:t>
            </a:r>
          </a:p>
        </p:txBody>
      </p:sp>
    </p:spTree>
    <p:custDataLst>
      <p:tags r:id="rId1"/>
    </p:custDataLst>
    <p:extLst>
      <p:ext uri="{BB962C8B-B14F-4D97-AF65-F5344CB8AC3E}">
        <p14:creationId xmlns:p14="http://schemas.microsoft.com/office/powerpoint/2010/main" val="1242733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2" name="Slide Number Placeholder 1"/>
          <p:cNvSpPr>
            <a:spLocks noGrp="1"/>
          </p:cNvSpPr>
          <p:nvPr>
            <p:ph type="sldNum" sz="quarter" idx="12"/>
          </p:nvPr>
        </p:nvSpPr>
        <p:spPr>
          <a:xfrm>
            <a:off x="8249201" y="6356350"/>
            <a:ext cx="3651199" cy="365125"/>
          </a:xfrm>
        </p:spPr>
        <p:txBody>
          <a:bodyPr/>
          <a:lstStyle/>
          <a:p>
            <a:fld id="{3DAEFF87-C21B-7A4D-9E8B-7D562DBE2ACA}" type="slidenum">
              <a:rPr lang="en-US" smtClean="0"/>
              <a:t>31</a:t>
            </a:fld>
            <a:endParaRPr lang="en-US" dirty="0"/>
          </a:p>
        </p:txBody>
      </p:sp>
      <p:sp>
        <p:nvSpPr>
          <p:cNvPr id="12" name="TextBox 11"/>
          <p:cNvSpPr txBox="1"/>
          <p:nvPr/>
        </p:nvSpPr>
        <p:spPr>
          <a:xfrm>
            <a:off x="1162027" y="2040771"/>
            <a:ext cx="8979499" cy="4074962"/>
          </a:xfrm>
          <a:prstGeom prst="rect">
            <a:avLst/>
          </a:prstGeom>
          <a:noFill/>
        </p:spPr>
        <p:txBody>
          <a:bodyPr wrap="square" rtlCol="0">
            <a:spAutoFit/>
          </a:bodyPr>
          <a:lstStyle/>
          <a:p>
            <a:pPr marL="285750" lvl="0" indent="-285750">
              <a:lnSpc>
                <a:spcPct val="90000"/>
              </a:lnSpc>
              <a:buClr>
                <a:srgbClr val="0070C0"/>
              </a:buClr>
              <a:buFont typeface="Arial"/>
              <a:buChar char="•"/>
            </a:pPr>
            <a:r>
              <a:rPr lang="en-US" altLang="en-US" sz="2800" dirty="0">
                <a:solidFill>
                  <a:prstClr val="black"/>
                </a:solidFill>
                <a:latin typeface="Calibri" panose="020F0502020204030204" pitchFamily="34" charset="0"/>
                <a:cs typeface="Calibri" panose="020F0502020204030204" pitchFamily="34" charset="0"/>
              </a:rPr>
              <a:t>Point out possible consequences of decisions, short- &amp; long-term (“Is this a good idea? What might happen? Is this consistent with your goals?”)</a:t>
            </a:r>
          </a:p>
          <a:p>
            <a:pPr marL="285750" lvl="0" indent="-285750">
              <a:lnSpc>
                <a:spcPct val="90000"/>
              </a:lnSpc>
              <a:buClr>
                <a:srgbClr val="0070C0"/>
              </a:buClr>
              <a:buFont typeface="Arial"/>
              <a:buChar char="•"/>
            </a:pPr>
            <a:r>
              <a:rPr lang="en-US" altLang="en-US" sz="2800" dirty="0">
                <a:solidFill>
                  <a:prstClr val="black"/>
                </a:solidFill>
                <a:latin typeface="Calibri" panose="020F0502020204030204" pitchFamily="34" charset="0"/>
                <a:cs typeface="Calibri" panose="020F0502020204030204" pitchFamily="34" charset="0"/>
              </a:rPr>
              <a:t>Teach step by step approach to problem solving</a:t>
            </a:r>
          </a:p>
          <a:p>
            <a:pPr marL="285750" lvl="0" indent="-285750">
              <a:lnSpc>
                <a:spcPct val="90000"/>
              </a:lnSpc>
              <a:buClr>
                <a:srgbClr val="0070C0"/>
              </a:buClr>
              <a:buFont typeface="Arial"/>
              <a:buChar char="•"/>
            </a:pPr>
            <a:r>
              <a:rPr lang="en-US" altLang="en-US" sz="2800" dirty="0">
                <a:solidFill>
                  <a:prstClr val="black"/>
                </a:solidFill>
                <a:latin typeface="Calibri" panose="020F0502020204030204" pitchFamily="34" charset="0"/>
                <a:cs typeface="Calibri" panose="020F0502020204030204" pitchFamily="34" charset="0"/>
              </a:rPr>
              <a:t>Avoid open-ended questions</a:t>
            </a:r>
          </a:p>
          <a:p>
            <a:pPr marL="285750" lvl="0" indent="-285750">
              <a:lnSpc>
                <a:spcPct val="90000"/>
              </a:lnSpc>
              <a:buClr>
                <a:srgbClr val="0070C0"/>
              </a:buClr>
              <a:buFont typeface="Arial"/>
              <a:buChar char="•"/>
            </a:pPr>
            <a:r>
              <a:rPr lang="en-US" altLang="en-US" sz="2800" dirty="0">
                <a:solidFill>
                  <a:prstClr val="black"/>
                </a:solidFill>
                <a:latin typeface="Calibri" panose="020F0502020204030204" pitchFamily="34" charset="0"/>
                <a:cs typeface="Calibri" panose="020F0502020204030204" pitchFamily="34" charset="0"/>
              </a:rPr>
              <a:t>Speak concretely</a:t>
            </a:r>
          </a:p>
          <a:p>
            <a:pPr marL="285750" lvl="0" indent="-285750">
              <a:lnSpc>
                <a:spcPct val="90000"/>
              </a:lnSpc>
              <a:buClr>
                <a:srgbClr val="0070C0"/>
              </a:buClr>
              <a:buFont typeface="Arial"/>
              <a:buChar char="•"/>
            </a:pPr>
            <a:r>
              <a:rPr lang="en-US" altLang="en-US" sz="2800" dirty="0">
                <a:solidFill>
                  <a:prstClr val="black"/>
                </a:solidFill>
                <a:latin typeface="Calibri" panose="020F0502020204030204" pitchFamily="34" charset="0"/>
                <a:cs typeface="Calibri" panose="020F0502020204030204" pitchFamily="34" charset="0"/>
              </a:rPr>
              <a:t>Be clear on expectations and consequences of risk taking behaviors</a:t>
            </a:r>
          </a:p>
          <a:p>
            <a:pPr marL="285750" lvl="0" indent="-285750">
              <a:lnSpc>
                <a:spcPct val="90000"/>
              </a:lnSpc>
              <a:buClr>
                <a:srgbClr val="0070C0"/>
              </a:buClr>
              <a:buFont typeface="Arial"/>
              <a:buChar char="•"/>
            </a:pPr>
            <a:r>
              <a:rPr lang="en-US" altLang="en-US" sz="2800" dirty="0">
                <a:solidFill>
                  <a:prstClr val="black"/>
                </a:solidFill>
                <a:latin typeface="Calibri" panose="020F0502020204030204" pitchFamily="34" charset="0"/>
                <a:cs typeface="Calibri" panose="020F0502020204030204" pitchFamily="34" charset="0"/>
              </a:rPr>
              <a:t>Be supportive and continually identify strengths</a:t>
            </a:r>
          </a:p>
          <a:p>
            <a:pPr>
              <a:buAutoNum type="romanUcPeriod"/>
            </a:pPr>
            <a:endParaRPr lang="en-US" sz="3200" dirty="0">
              <a:latin typeface="Calibri" panose="020F0502020204030204" pitchFamily="34" charset="0"/>
              <a:cs typeface="Calibri" panose="020F0502020204030204" pitchFamily="34" charset="0"/>
            </a:endParaRPr>
          </a:p>
        </p:txBody>
      </p:sp>
      <p:sp>
        <p:nvSpPr>
          <p:cNvPr id="8" name="TextBox 7"/>
          <p:cNvSpPr txBox="1"/>
          <p:nvPr/>
        </p:nvSpPr>
        <p:spPr>
          <a:xfrm>
            <a:off x="1255917" y="1120427"/>
            <a:ext cx="8398661" cy="646331"/>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Accommodations for</a:t>
            </a:r>
            <a:r>
              <a:rPr lang="en-US" sz="3600" dirty="0">
                <a:solidFill>
                  <a:schemeClr val="tx2"/>
                </a:solidFill>
                <a:latin typeface="Calibri" panose="020F0502020204030204" pitchFamily="34" charset="0"/>
                <a:cs typeface="Calibri" panose="020F0502020204030204" pitchFamily="34" charset="0"/>
              </a:rPr>
              <a:t> </a:t>
            </a:r>
            <a:r>
              <a:rPr lang="en-US" sz="3600" dirty="0">
                <a:solidFill>
                  <a:srgbClr val="56687B"/>
                </a:solidFill>
                <a:latin typeface="Calibri" panose="020F0502020204030204" pitchFamily="34" charset="0"/>
                <a:cs typeface="Calibri" panose="020F0502020204030204" pitchFamily="34" charset="0"/>
              </a:rPr>
              <a:t>Reasoning Deficits</a:t>
            </a:r>
            <a:endParaRPr lang="en-US" sz="3600" spc="300" dirty="0">
              <a:solidFill>
                <a:srgbClr val="56687B"/>
              </a:solidFill>
              <a:latin typeface="Calibri" panose="020F0502020204030204" pitchFamily="34" charset="0"/>
              <a:ea typeface="Futura Std Medium" charset="0"/>
              <a:cs typeface="Calibri" panose="020F0502020204030204" pitchFamily="34" charset="0"/>
            </a:endParaRPr>
          </a:p>
        </p:txBody>
      </p:sp>
    </p:spTree>
    <p:extLst>
      <p:ext uri="{BB962C8B-B14F-4D97-AF65-F5344CB8AC3E}">
        <p14:creationId xmlns:p14="http://schemas.microsoft.com/office/powerpoint/2010/main" val="3091820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2" name="Slide Number Placeholder 1"/>
          <p:cNvSpPr>
            <a:spLocks noGrp="1"/>
          </p:cNvSpPr>
          <p:nvPr>
            <p:ph type="sldNum" sz="quarter" idx="12"/>
          </p:nvPr>
        </p:nvSpPr>
        <p:spPr>
          <a:xfrm>
            <a:off x="8249201" y="6356350"/>
            <a:ext cx="3651199" cy="365125"/>
          </a:xfrm>
        </p:spPr>
        <p:txBody>
          <a:bodyPr/>
          <a:lstStyle/>
          <a:p>
            <a:fld id="{3DAEFF87-C21B-7A4D-9E8B-7D562DBE2ACA}" type="slidenum">
              <a:rPr lang="en-US" smtClean="0"/>
              <a:t>32</a:t>
            </a:fld>
            <a:endParaRPr lang="en-US" dirty="0"/>
          </a:p>
        </p:txBody>
      </p:sp>
      <p:pic>
        <p:nvPicPr>
          <p:cNvPr id="5" name="Graphic 4" descr="Checklist">
            <a:extLst>
              <a:ext uri="{FF2B5EF4-FFF2-40B4-BE49-F238E27FC236}">
                <a16:creationId xmlns="" xmlns:a16="http://schemas.microsoft.com/office/drawing/2014/main" id="{2B46A226-5861-F748-BF50-A5A6F673DF6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992368" y="2705152"/>
            <a:ext cx="3651198" cy="3651198"/>
          </a:xfrm>
          <a:prstGeom prst="rect">
            <a:avLst/>
          </a:prstGeom>
        </p:spPr>
      </p:pic>
      <p:sp>
        <p:nvSpPr>
          <p:cNvPr id="12" name="TextBox 11"/>
          <p:cNvSpPr txBox="1"/>
          <p:nvPr/>
        </p:nvSpPr>
        <p:spPr>
          <a:xfrm>
            <a:off x="1162027" y="2040771"/>
            <a:ext cx="4421909" cy="5097806"/>
          </a:xfrm>
          <a:prstGeom prst="rect">
            <a:avLst/>
          </a:prstGeom>
          <a:noFill/>
        </p:spPr>
        <p:txBody>
          <a:bodyPr wrap="square" rtlCol="0">
            <a:spAutoFit/>
          </a:bodyPr>
          <a:lstStyle/>
          <a:p>
            <a:pPr marL="228600" lvl="0" indent="-228600">
              <a:lnSpc>
                <a:spcPct val="90000"/>
              </a:lnSpc>
              <a:spcBef>
                <a:spcPts val="1000"/>
              </a:spcBef>
              <a:buClr>
                <a:srgbClr val="0070C0"/>
              </a:buClr>
              <a:buFont typeface="Arial"/>
              <a:buChar char="•"/>
            </a:pPr>
            <a:r>
              <a:rPr lang="en-US" sz="2400" dirty="0">
                <a:solidFill>
                  <a:prstClr val="black"/>
                </a:solidFill>
                <a:latin typeface="Calibri" panose="020F0502020204030204" pitchFamily="34" charset="0"/>
                <a:cs typeface="Calibri" panose="020F0502020204030204" pitchFamily="34" charset="0"/>
              </a:rPr>
              <a:t>Develop and practice routines &amp; plan ahead for changes in routines</a:t>
            </a:r>
          </a:p>
          <a:p>
            <a:pPr marL="228600" lvl="0" indent="-228600">
              <a:lnSpc>
                <a:spcPct val="90000"/>
              </a:lnSpc>
              <a:spcBef>
                <a:spcPts val="1000"/>
              </a:spcBef>
              <a:buClr>
                <a:srgbClr val="0070C0"/>
              </a:buClr>
              <a:buFont typeface="Arial"/>
              <a:buChar char="•"/>
            </a:pPr>
            <a:r>
              <a:rPr lang="en-US" sz="2400" dirty="0">
                <a:solidFill>
                  <a:prstClr val="black"/>
                </a:solidFill>
                <a:latin typeface="Calibri" panose="020F0502020204030204" pitchFamily="34" charset="0"/>
                <a:cs typeface="Calibri" panose="020F0502020204030204" pitchFamily="34" charset="0"/>
              </a:rPr>
              <a:t>Prepare for transitions</a:t>
            </a:r>
          </a:p>
          <a:p>
            <a:pPr marL="228600" lvl="0" indent="-228600">
              <a:lnSpc>
                <a:spcPct val="90000"/>
              </a:lnSpc>
              <a:spcBef>
                <a:spcPts val="1000"/>
              </a:spcBef>
              <a:buClr>
                <a:srgbClr val="0070C0"/>
              </a:buClr>
              <a:buFont typeface="Arial"/>
              <a:buChar char="•"/>
            </a:pPr>
            <a:r>
              <a:rPr lang="en-US" sz="2400" dirty="0">
                <a:solidFill>
                  <a:prstClr val="black"/>
                </a:solidFill>
                <a:latin typeface="Calibri" panose="020F0502020204030204" pitchFamily="34" charset="0"/>
                <a:cs typeface="Calibri" panose="020F0502020204030204" pitchFamily="34" charset="0"/>
              </a:rPr>
              <a:t>Help develop alternative plans</a:t>
            </a:r>
          </a:p>
          <a:p>
            <a:pPr marL="228600" lvl="0" indent="-228600">
              <a:lnSpc>
                <a:spcPct val="90000"/>
              </a:lnSpc>
              <a:spcBef>
                <a:spcPts val="1000"/>
              </a:spcBef>
              <a:buClr>
                <a:srgbClr val="0070C0"/>
              </a:buClr>
              <a:buFont typeface="Arial"/>
              <a:buChar char="•"/>
            </a:pPr>
            <a:r>
              <a:rPr lang="en-US" sz="2400" dirty="0">
                <a:solidFill>
                  <a:prstClr val="black"/>
                </a:solidFill>
                <a:latin typeface="Calibri" panose="020F0502020204030204" pitchFamily="34" charset="0"/>
                <a:cs typeface="Calibri" panose="020F0502020204030204" pitchFamily="34" charset="0"/>
              </a:rPr>
              <a:t>Assist in prioritizing goals, breaking them down into smaller tangible tasks</a:t>
            </a:r>
          </a:p>
          <a:p>
            <a:pPr marL="228600" lvl="0" indent="-228600">
              <a:lnSpc>
                <a:spcPct val="90000"/>
              </a:lnSpc>
              <a:spcBef>
                <a:spcPts val="1000"/>
              </a:spcBef>
              <a:buClr>
                <a:srgbClr val="0070C0"/>
              </a:buClr>
              <a:buFont typeface="Arial"/>
              <a:buChar char="•"/>
            </a:pPr>
            <a:r>
              <a:rPr lang="en-US" sz="2400" dirty="0">
                <a:solidFill>
                  <a:prstClr val="black"/>
                </a:solidFill>
                <a:latin typeface="Calibri" panose="020F0502020204030204" pitchFamily="34" charset="0"/>
                <a:cs typeface="Calibri" panose="020F0502020204030204" pitchFamily="34" charset="0"/>
              </a:rPr>
              <a:t>Provide respectful feedback to potential or obvious problem areas</a:t>
            </a:r>
          </a:p>
          <a:p>
            <a:pPr marL="228600" lvl="0" indent="-228600">
              <a:lnSpc>
                <a:spcPct val="90000"/>
              </a:lnSpc>
              <a:spcBef>
                <a:spcPts val="1000"/>
              </a:spcBef>
              <a:buClr>
                <a:srgbClr val="0070C0"/>
              </a:buClr>
              <a:buFont typeface="Arial"/>
              <a:buChar char="•"/>
            </a:pPr>
            <a:endParaRPr lang="en-US" sz="2000" dirty="0">
              <a:solidFill>
                <a:prstClr val="black"/>
              </a:solidFill>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8" name="TextBox 7"/>
          <p:cNvSpPr txBox="1"/>
          <p:nvPr/>
        </p:nvSpPr>
        <p:spPr>
          <a:xfrm>
            <a:off x="1255917" y="1120427"/>
            <a:ext cx="888560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Accommodations for</a:t>
            </a:r>
            <a:r>
              <a:rPr lang="en-US" sz="3200" dirty="0">
                <a:solidFill>
                  <a:schemeClr val="tx2"/>
                </a:solidFill>
                <a:latin typeface="Calibri" panose="020F0502020204030204" pitchFamily="34" charset="0"/>
                <a:cs typeface="Calibri" panose="020F0502020204030204" pitchFamily="34" charset="0"/>
              </a:rPr>
              <a:t> </a:t>
            </a:r>
            <a:r>
              <a:rPr lang="en-US" sz="3200" dirty="0">
                <a:solidFill>
                  <a:srgbClr val="56687B"/>
                </a:solidFill>
                <a:latin typeface="Calibri" panose="020F0502020204030204" pitchFamily="34" charset="0"/>
                <a:cs typeface="Calibri" panose="020F0502020204030204" pitchFamily="34" charset="0"/>
              </a:rPr>
              <a:t>Mental Flexibility Deficits</a:t>
            </a:r>
            <a:endParaRPr lang="en-US" sz="3200" spc="300" dirty="0">
              <a:solidFill>
                <a:srgbClr val="56687B"/>
              </a:solidFill>
              <a:latin typeface="Calibri" panose="020F0502020204030204" pitchFamily="34" charset="0"/>
              <a:ea typeface="Futura Std Medium" charset="0"/>
              <a:cs typeface="Calibri" panose="020F0502020204030204" pitchFamily="34" charset="0"/>
            </a:endParaRPr>
          </a:p>
        </p:txBody>
      </p:sp>
    </p:spTree>
    <p:extLst>
      <p:ext uri="{BB962C8B-B14F-4D97-AF65-F5344CB8AC3E}">
        <p14:creationId xmlns:p14="http://schemas.microsoft.com/office/powerpoint/2010/main" val="3653838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2" name="Slide Number Placeholder 1"/>
          <p:cNvSpPr>
            <a:spLocks noGrp="1"/>
          </p:cNvSpPr>
          <p:nvPr>
            <p:ph type="sldNum" sz="quarter" idx="12"/>
          </p:nvPr>
        </p:nvSpPr>
        <p:spPr>
          <a:xfrm>
            <a:off x="8249201" y="6356350"/>
            <a:ext cx="3651199" cy="365125"/>
          </a:xfrm>
        </p:spPr>
        <p:txBody>
          <a:bodyPr/>
          <a:lstStyle/>
          <a:p>
            <a:fld id="{3DAEFF87-C21B-7A4D-9E8B-7D562DBE2ACA}" type="slidenum">
              <a:rPr lang="en-US" smtClean="0">
                <a:latin typeface="Calibri" panose="020F0502020204030204" pitchFamily="34" charset="0"/>
                <a:cs typeface="Calibri" panose="020F0502020204030204" pitchFamily="34" charset="0"/>
              </a:rPr>
              <a:t>33</a:t>
            </a:fld>
            <a:endParaRPr lang="en-US" dirty="0">
              <a:latin typeface="Calibri" panose="020F0502020204030204" pitchFamily="34" charset="0"/>
              <a:cs typeface="Calibri" panose="020F0502020204030204" pitchFamily="34" charset="0"/>
            </a:endParaRPr>
          </a:p>
        </p:txBody>
      </p:sp>
      <p:pic>
        <p:nvPicPr>
          <p:cNvPr id="9" name="Picture 4" descr="Angry Birds meme reading the Holy Bible; &quot;Proverbs 14:29, whoever is slow to anger has great understanding, but he who has a hasty temper exalts folly&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86021"/>
            <a:ext cx="6786998" cy="335289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328592" y="1502318"/>
            <a:ext cx="4412272" cy="4739759"/>
          </a:xfrm>
          <a:prstGeom prst="rect">
            <a:avLst/>
          </a:prstGeom>
          <a:noFill/>
        </p:spPr>
        <p:txBody>
          <a:bodyPr wrap="square" rtlCol="0">
            <a:spAutoFit/>
          </a:bodyPr>
          <a:lstStyle/>
          <a:p>
            <a:pPr lvl="0">
              <a:lnSpc>
                <a:spcPct val="90000"/>
              </a:lnSpc>
              <a:spcBef>
                <a:spcPts val="1000"/>
              </a:spcBef>
            </a:pPr>
            <a:r>
              <a:rPr lang="en-US" sz="2800" b="1" u="sng" dirty="0">
                <a:solidFill>
                  <a:prstClr val="black"/>
                </a:solidFill>
                <a:latin typeface="Calibri" panose="020F0502020204030204" pitchFamily="34" charset="0"/>
                <a:cs typeface="Calibri" panose="020F0502020204030204" pitchFamily="34" charset="0"/>
              </a:rPr>
              <a:t>What it looks like:</a:t>
            </a:r>
          </a:p>
          <a:p>
            <a:pPr marL="228600" lvl="0" indent="-228600">
              <a:lnSpc>
                <a:spcPct val="90000"/>
              </a:lnSpc>
              <a:spcBef>
                <a:spcPts val="1000"/>
              </a:spcBef>
              <a:buClr>
                <a:srgbClr val="0070C0"/>
              </a:buClr>
              <a:buFont typeface="Arial"/>
              <a:buChar char="•"/>
            </a:pPr>
            <a:r>
              <a:rPr lang="en-US" sz="2800" dirty="0">
                <a:solidFill>
                  <a:prstClr val="black"/>
                </a:solidFill>
                <a:latin typeface="Calibri" panose="020F0502020204030204" pitchFamily="34" charset="0"/>
                <a:cs typeface="Calibri" panose="020F0502020204030204" pitchFamily="34" charset="0"/>
              </a:rPr>
              <a:t>Over/under reaction</a:t>
            </a:r>
          </a:p>
          <a:p>
            <a:pPr marL="228600" lvl="0" indent="-228600">
              <a:lnSpc>
                <a:spcPct val="90000"/>
              </a:lnSpc>
              <a:spcBef>
                <a:spcPts val="1000"/>
              </a:spcBef>
              <a:buClr>
                <a:srgbClr val="0070C0"/>
              </a:buClr>
              <a:buFont typeface="Arial"/>
              <a:buChar char="•"/>
            </a:pPr>
            <a:r>
              <a:rPr lang="en-US" sz="2800" dirty="0">
                <a:solidFill>
                  <a:prstClr val="black"/>
                </a:solidFill>
                <a:latin typeface="Calibri" panose="020F0502020204030204" pitchFamily="34" charset="0"/>
                <a:cs typeface="Calibri" panose="020F0502020204030204" pitchFamily="34" charset="0"/>
              </a:rPr>
              <a:t>Difficulties with anger management</a:t>
            </a:r>
          </a:p>
          <a:p>
            <a:pPr marL="228600" lvl="0" indent="-228600">
              <a:lnSpc>
                <a:spcPct val="90000"/>
              </a:lnSpc>
              <a:spcBef>
                <a:spcPts val="1000"/>
              </a:spcBef>
              <a:buClr>
                <a:srgbClr val="0070C0"/>
              </a:buClr>
              <a:buFont typeface="Arial"/>
              <a:buChar char="•"/>
            </a:pPr>
            <a:r>
              <a:rPr lang="en-US" sz="2800" dirty="0">
                <a:solidFill>
                  <a:prstClr val="black"/>
                </a:solidFill>
                <a:latin typeface="Calibri" panose="020F0502020204030204" pitchFamily="34" charset="0"/>
                <a:cs typeface="Calibri" panose="020F0502020204030204" pitchFamily="34" charset="0"/>
              </a:rPr>
              <a:t>Melt down</a:t>
            </a:r>
          </a:p>
          <a:p>
            <a:pPr marL="228600" lvl="0" indent="-228600">
              <a:lnSpc>
                <a:spcPct val="90000"/>
              </a:lnSpc>
              <a:spcBef>
                <a:spcPts val="1000"/>
              </a:spcBef>
              <a:buClr>
                <a:srgbClr val="0070C0"/>
              </a:buClr>
              <a:buFont typeface="Arial"/>
              <a:buChar char="•"/>
            </a:pPr>
            <a:r>
              <a:rPr lang="en-US" sz="2800" dirty="0">
                <a:solidFill>
                  <a:prstClr val="black"/>
                </a:solidFill>
                <a:latin typeface="Calibri" panose="020F0502020204030204" pitchFamily="34" charset="0"/>
                <a:cs typeface="Calibri" panose="020F0502020204030204" pitchFamily="34" charset="0"/>
              </a:rPr>
              <a:t>Can appear emotionally “flat”</a:t>
            </a:r>
          </a:p>
          <a:p>
            <a:pPr marL="228600" lvl="0" indent="-228600">
              <a:lnSpc>
                <a:spcPct val="90000"/>
              </a:lnSpc>
              <a:spcBef>
                <a:spcPts val="1000"/>
              </a:spcBef>
              <a:buClr>
                <a:srgbClr val="0070C0"/>
              </a:buClr>
              <a:buFont typeface="Arial"/>
              <a:buChar char="•"/>
            </a:pPr>
            <a:r>
              <a:rPr lang="en-US" sz="2800" dirty="0">
                <a:solidFill>
                  <a:prstClr val="black"/>
                </a:solidFill>
                <a:latin typeface="Calibri" panose="020F0502020204030204" pitchFamily="34" charset="0"/>
                <a:cs typeface="Calibri" panose="020F0502020204030204" pitchFamily="34" charset="0"/>
              </a:rPr>
              <a:t>Difficulties making friends</a:t>
            </a:r>
          </a:p>
          <a:p>
            <a:pPr marL="228600" lvl="0" indent="-228600">
              <a:lnSpc>
                <a:spcPct val="90000"/>
              </a:lnSpc>
              <a:spcBef>
                <a:spcPts val="1000"/>
              </a:spcBef>
              <a:buClr>
                <a:srgbClr val="0070C0"/>
              </a:buClr>
              <a:buFont typeface="Arial"/>
              <a:buChar char="•"/>
            </a:pPr>
            <a:r>
              <a:rPr lang="en-US" sz="2800" dirty="0">
                <a:solidFill>
                  <a:prstClr val="black"/>
                </a:solidFill>
                <a:latin typeface="Calibri" panose="020F0502020204030204" pitchFamily="34" charset="0"/>
                <a:cs typeface="Calibri" panose="020F0502020204030204" pitchFamily="34" charset="0"/>
              </a:rPr>
              <a:t>Can appear </a:t>
            </a:r>
            <a:br>
              <a:rPr lang="en-US" sz="2800" dirty="0">
                <a:solidFill>
                  <a:prstClr val="black"/>
                </a:solidFill>
                <a:latin typeface="Calibri" panose="020F0502020204030204" pitchFamily="34" charset="0"/>
                <a:cs typeface="Calibri" panose="020F0502020204030204" pitchFamily="34" charset="0"/>
              </a:rPr>
            </a:br>
            <a:r>
              <a:rPr lang="en-US" sz="2800" dirty="0">
                <a:solidFill>
                  <a:prstClr val="black"/>
                </a:solidFill>
                <a:latin typeface="Calibri" panose="020F0502020204030204" pitchFamily="34" charset="0"/>
                <a:cs typeface="Calibri" panose="020F0502020204030204" pitchFamily="34" charset="0"/>
              </a:rPr>
              <a:t>argumentative</a:t>
            </a:r>
          </a:p>
        </p:txBody>
      </p:sp>
      <p:grpSp>
        <p:nvGrpSpPr>
          <p:cNvPr id="6" name="Group 5" descr="Emotional/Behavioral">
            <a:extLst>
              <a:ext uri="{FF2B5EF4-FFF2-40B4-BE49-F238E27FC236}">
                <a16:creationId xmlns="" xmlns:a16="http://schemas.microsoft.com/office/drawing/2014/main" id="{1A84E574-1E53-E444-9BDE-4FD8312DCFB7}"/>
              </a:ext>
            </a:extLst>
          </p:cNvPr>
          <p:cNvGrpSpPr/>
          <p:nvPr/>
        </p:nvGrpSpPr>
        <p:grpSpPr>
          <a:xfrm>
            <a:off x="101659" y="1034557"/>
            <a:ext cx="6583680" cy="935522"/>
            <a:chOff x="97536" y="431470"/>
            <a:chExt cx="6583680" cy="935522"/>
          </a:xfrm>
        </p:grpSpPr>
        <p:cxnSp>
          <p:nvCxnSpPr>
            <p:cNvPr id="5" name="Straight Connector 4">
              <a:extLst>
                <a:ext uri="{FF2B5EF4-FFF2-40B4-BE49-F238E27FC236}">
                  <a16:creationId xmlns="" xmlns:a16="http://schemas.microsoft.com/office/drawing/2014/main" id="{A33936A5-898D-9B40-B8AA-5B2A6139D0A9}"/>
                </a:ext>
              </a:extLst>
            </p:cNvPr>
            <p:cNvCxnSpPr/>
            <p:nvPr/>
          </p:nvCxnSpPr>
          <p:spPr>
            <a:xfrm>
              <a:off x="97536" y="1366992"/>
              <a:ext cx="6583680" cy="0"/>
            </a:xfrm>
            <a:prstGeom prst="line">
              <a:avLst/>
            </a:prstGeom>
            <a:ln w="22225">
              <a:solidFill>
                <a:srgbClr val="56687B"/>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5568" y="431470"/>
              <a:ext cx="6335862" cy="923330"/>
            </a:xfrm>
            <a:prstGeom prst="rect">
              <a:avLst/>
            </a:prstGeom>
            <a:noFill/>
          </p:spPr>
          <p:txBody>
            <a:bodyPr wrap="square" rtlCol="0">
              <a:spAutoFit/>
            </a:bodyPr>
            <a:lstStyle/>
            <a:p>
              <a:r>
                <a:rPr lang="en-US" sz="5400" dirty="0">
                  <a:solidFill>
                    <a:srgbClr val="56687B"/>
                  </a:solidFill>
                  <a:latin typeface="Calibri" panose="020F0502020204030204" pitchFamily="34" charset="0"/>
                  <a:cs typeface="Calibri" panose="020F0502020204030204" pitchFamily="34" charset="0"/>
                </a:rPr>
                <a:t>Emotional/Behavioral</a:t>
              </a:r>
              <a:endParaRPr lang="en-US" sz="5400" spc="300" dirty="0">
                <a:solidFill>
                  <a:srgbClr val="56687B"/>
                </a:solidFill>
                <a:latin typeface="Calibri" panose="020F0502020204030204" pitchFamily="34" charset="0"/>
                <a:ea typeface="Futura Std Medium" charset="0"/>
                <a:cs typeface="Calibri" panose="020F0502020204030204" pitchFamily="34" charset="0"/>
              </a:endParaRPr>
            </a:p>
          </p:txBody>
        </p:sp>
      </p:grpSp>
    </p:spTree>
    <p:extLst>
      <p:ext uri="{BB962C8B-B14F-4D97-AF65-F5344CB8AC3E}">
        <p14:creationId xmlns:p14="http://schemas.microsoft.com/office/powerpoint/2010/main" val="22526543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2" name="Slide Number Placeholder 1"/>
          <p:cNvSpPr>
            <a:spLocks noGrp="1"/>
          </p:cNvSpPr>
          <p:nvPr>
            <p:ph type="sldNum" sz="quarter" idx="12"/>
          </p:nvPr>
        </p:nvSpPr>
        <p:spPr>
          <a:xfrm>
            <a:off x="8249201" y="6356350"/>
            <a:ext cx="3651199" cy="365125"/>
          </a:xfrm>
        </p:spPr>
        <p:txBody>
          <a:bodyPr/>
          <a:lstStyle/>
          <a:p>
            <a:fld id="{3DAEFF87-C21B-7A4D-9E8B-7D562DBE2ACA}" type="slidenum">
              <a:rPr lang="en-US" smtClean="0"/>
              <a:t>34</a:t>
            </a:fld>
            <a:endParaRPr lang="en-US" dirty="0"/>
          </a:p>
        </p:txBody>
      </p:sp>
      <p:sp>
        <p:nvSpPr>
          <p:cNvPr id="12" name="TextBox 11"/>
          <p:cNvSpPr txBox="1"/>
          <p:nvPr/>
        </p:nvSpPr>
        <p:spPr>
          <a:xfrm>
            <a:off x="1162027" y="2040771"/>
            <a:ext cx="8979499" cy="4179606"/>
          </a:xfrm>
          <a:prstGeom prst="rect">
            <a:avLst/>
          </a:prstGeom>
          <a:noFill/>
        </p:spPr>
        <p:txBody>
          <a:bodyPr wrap="square" rtlCol="0">
            <a:spAutoFit/>
          </a:bodyPr>
          <a:lstStyle/>
          <a:p>
            <a:pPr marL="285750" lvl="0" indent="-285750">
              <a:lnSpc>
                <a:spcPct val="90000"/>
              </a:lnSpc>
              <a:buClr>
                <a:srgbClr val="0070C0"/>
              </a:buClr>
              <a:buFont typeface="Arial"/>
              <a:buChar char="•"/>
            </a:pPr>
            <a:r>
              <a:rPr lang="en-US" altLang="en-US" sz="2400" dirty="0">
                <a:solidFill>
                  <a:prstClr val="black"/>
                </a:solidFill>
                <a:latin typeface="Calibri" panose="020F0502020204030204" pitchFamily="34" charset="0"/>
                <a:cs typeface="Calibri" panose="020F0502020204030204" pitchFamily="34" charset="0"/>
              </a:rPr>
              <a:t>Minimize anxiety with reassurance, education, and structure.</a:t>
            </a:r>
          </a:p>
          <a:p>
            <a:pPr marL="285750" lvl="0" indent="-285750">
              <a:lnSpc>
                <a:spcPct val="90000"/>
              </a:lnSpc>
              <a:buClr>
                <a:srgbClr val="0070C0"/>
              </a:buClr>
              <a:buFont typeface="Arial"/>
              <a:buChar char="•"/>
            </a:pPr>
            <a:r>
              <a:rPr lang="en-US" altLang="en-US" sz="2400" dirty="0">
                <a:solidFill>
                  <a:prstClr val="black"/>
                </a:solidFill>
                <a:latin typeface="Calibri" panose="020F0502020204030204" pitchFamily="34" charset="0"/>
                <a:cs typeface="Calibri" panose="020F0502020204030204" pitchFamily="34" charset="0"/>
              </a:rPr>
              <a:t>Avoid focusing only on individual’s deficits</a:t>
            </a:r>
          </a:p>
          <a:p>
            <a:pPr marL="285750" lvl="0" indent="-285750">
              <a:lnSpc>
                <a:spcPct val="90000"/>
              </a:lnSpc>
              <a:buClr>
                <a:srgbClr val="0070C0"/>
              </a:buClr>
              <a:buFont typeface="Arial"/>
              <a:buChar char="•"/>
            </a:pPr>
            <a:r>
              <a:rPr lang="en-US" altLang="en-US" sz="2400" dirty="0">
                <a:solidFill>
                  <a:prstClr val="black"/>
                </a:solidFill>
                <a:latin typeface="Calibri" panose="020F0502020204030204" pitchFamily="34" charset="0"/>
                <a:cs typeface="Calibri" panose="020F0502020204030204" pitchFamily="34" charset="0"/>
              </a:rPr>
              <a:t>Promote self awareness by stopping and addressing undesired behavior immediately</a:t>
            </a:r>
          </a:p>
          <a:p>
            <a:pPr marL="285750" lvl="0" indent="-285750">
              <a:lnSpc>
                <a:spcPct val="90000"/>
              </a:lnSpc>
              <a:buClr>
                <a:srgbClr val="0070C0"/>
              </a:buClr>
              <a:buFont typeface="Arial"/>
              <a:buChar char="•"/>
            </a:pPr>
            <a:r>
              <a:rPr lang="en-US" altLang="en-US" sz="2400" dirty="0">
                <a:solidFill>
                  <a:prstClr val="black"/>
                </a:solidFill>
                <a:latin typeface="Calibri" panose="020F0502020204030204" pitchFamily="34" charset="0"/>
                <a:cs typeface="Calibri" panose="020F0502020204030204" pitchFamily="34" charset="0"/>
              </a:rPr>
              <a:t>Don’t interpret lack of emotion as a sign of lack of interest.</a:t>
            </a:r>
          </a:p>
          <a:p>
            <a:pPr marL="285750" lvl="0" indent="-285750">
              <a:lnSpc>
                <a:spcPct val="90000"/>
              </a:lnSpc>
              <a:buClr>
                <a:srgbClr val="0070C0"/>
              </a:buClr>
              <a:buFont typeface="Arial"/>
              <a:buChar char="•"/>
            </a:pPr>
            <a:r>
              <a:rPr lang="en-US" altLang="en-US" sz="2400" dirty="0">
                <a:solidFill>
                  <a:prstClr val="black"/>
                </a:solidFill>
                <a:latin typeface="Calibri" panose="020F0502020204030204" pitchFamily="34" charset="0"/>
                <a:cs typeface="Calibri" panose="020F0502020204030204" pitchFamily="34" charset="0"/>
              </a:rPr>
              <a:t>Suggest breaks if the individual becomes irritable or agitated.</a:t>
            </a:r>
          </a:p>
          <a:p>
            <a:pPr marL="285750" lvl="1" indent="-228600">
              <a:lnSpc>
                <a:spcPct val="90000"/>
              </a:lnSpc>
              <a:buClr>
                <a:srgbClr val="0070C0"/>
              </a:buClr>
              <a:buFont typeface="Arial" pitchFamily="34" charset="0"/>
              <a:buChar char="•"/>
            </a:pPr>
            <a:r>
              <a:rPr lang="en-US" sz="2400" dirty="0">
                <a:solidFill>
                  <a:prstClr val="black"/>
                </a:solidFill>
                <a:latin typeface="Calibri" panose="020F0502020204030204" pitchFamily="34" charset="0"/>
                <a:cs typeface="Calibri" panose="020F0502020204030204" pitchFamily="34" charset="0"/>
              </a:rPr>
              <a:t>Mindfulness exercises to aid clients in accurately identify internal emotional states: progressive relaxation, body scans, deep breathing exercises</a:t>
            </a:r>
          </a:p>
          <a:p>
            <a:pPr marL="285750" lvl="0" indent="-285750">
              <a:lnSpc>
                <a:spcPct val="90000"/>
              </a:lnSpc>
              <a:buClr>
                <a:srgbClr val="0070C0"/>
              </a:buClr>
              <a:buFont typeface="Arial"/>
              <a:buChar char="•"/>
            </a:pPr>
            <a:r>
              <a:rPr lang="en-US" altLang="en-US" sz="2400" dirty="0">
                <a:solidFill>
                  <a:prstClr val="black"/>
                </a:solidFill>
                <a:latin typeface="Calibri" panose="020F0502020204030204" pitchFamily="34" charset="0"/>
                <a:cs typeface="Calibri" panose="020F0502020204030204" pitchFamily="34" charset="0"/>
              </a:rPr>
              <a:t>Practice positive social interactions. Provide alternative comments or choices that could have been made</a:t>
            </a:r>
          </a:p>
          <a:p>
            <a:endParaRPr lang="en-US" sz="2800" dirty="0">
              <a:latin typeface="Calibri" panose="020F0502020204030204" pitchFamily="34" charset="0"/>
              <a:cs typeface="Calibri" panose="020F0502020204030204" pitchFamily="34" charset="0"/>
            </a:endParaRPr>
          </a:p>
        </p:txBody>
      </p:sp>
      <p:sp>
        <p:nvSpPr>
          <p:cNvPr id="8" name="TextBox 7"/>
          <p:cNvSpPr txBox="1"/>
          <p:nvPr/>
        </p:nvSpPr>
        <p:spPr>
          <a:xfrm>
            <a:off x="1045028" y="1120427"/>
            <a:ext cx="10561755" cy="646331"/>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Accommodations for</a:t>
            </a:r>
            <a:r>
              <a:rPr lang="en-US" sz="3600" dirty="0">
                <a:solidFill>
                  <a:schemeClr val="tx2"/>
                </a:solidFill>
                <a:latin typeface="Calibri" panose="020F0502020204030204" pitchFamily="34" charset="0"/>
                <a:cs typeface="Calibri" panose="020F0502020204030204" pitchFamily="34" charset="0"/>
              </a:rPr>
              <a:t> </a:t>
            </a:r>
            <a:r>
              <a:rPr lang="en-US" sz="3600" dirty="0">
                <a:solidFill>
                  <a:srgbClr val="56687B"/>
                </a:solidFill>
                <a:latin typeface="Calibri" panose="020F0502020204030204" pitchFamily="34" charset="0"/>
                <a:cs typeface="Calibri" panose="020F0502020204030204" pitchFamily="34" charset="0"/>
              </a:rPr>
              <a:t>Emotional/Behavioral Challenges</a:t>
            </a:r>
            <a:endParaRPr lang="en-US" sz="3600" spc="300" dirty="0">
              <a:solidFill>
                <a:srgbClr val="56687B"/>
              </a:solidFill>
              <a:latin typeface="Calibri" panose="020F0502020204030204" pitchFamily="34" charset="0"/>
              <a:ea typeface="Futura Std Medium" charset="0"/>
              <a:cs typeface="Calibri" panose="020F0502020204030204" pitchFamily="34" charset="0"/>
            </a:endParaRPr>
          </a:p>
        </p:txBody>
      </p:sp>
    </p:spTree>
    <p:extLst>
      <p:ext uri="{BB962C8B-B14F-4D97-AF65-F5344CB8AC3E}">
        <p14:creationId xmlns:p14="http://schemas.microsoft.com/office/powerpoint/2010/main" val="478164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2" name="Slide Number Placeholder 1"/>
          <p:cNvSpPr>
            <a:spLocks noGrp="1"/>
          </p:cNvSpPr>
          <p:nvPr>
            <p:ph type="sldNum" sz="quarter" idx="12"/>
          </p:nvPr>
        </p:nvSpPr>
        <p:spPr>
          <a:xfrm>
            <a:off x="8249201" y="6356350"/>
            <a:ext cx="3651199" cy="365125"/>
          </a:xfrm>
        </p:spPr>
        <p:txBody>
          <a:bodyPr/>
          <a:lstStyle/>
          <a:p>
            <a:fld id="{3DAEFF87-C21B-7A4D-9E8B-7D562DBE2ACA}" type="slidenum">
              <a:rPr lang="en-US" smtClean="0"/>
              <a:t>35</a:t>
            </a:fld>
            <a:endParaRPr lang="en-US" dirty="0"/>
          </a:p>
        </p:txBody>
      </p:sp>
      <p:pic>
        <p:nvPicPr>
          <p:cNvPr id="7" name="Graphic 6" descr="Angry face with no fill">
            <a:extLst>
              <a:ext uri="{FF2B5EF4-FFF2-40B4-BE49-F238E27FC236}">
                <a16:creationId xmlns="" xmlns:a16="http://schemas.microsoft.com/office/drawing/2014/main" id="{ED844302-7078-9E49-AE47-F44F91D987C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573569" y="2346485"/>
            <a:ext cx="4675632" cy="4675632"/>
          </a:xfrm>
          <a:prstGeom prst="rect">
            <a:avLst/>
          </a:prstGeom>
        </p:spPr>
      </p:pic>
      <p:sp>
        <p:nvSpPr>
          <p:cNvPr id="8" name="TextBox 7"/>
          <p:cNvSpPr txBox="1"/>
          <p:nvPr/>
        </p:nvSpPr>
        <p:spPr>
          <a:xfrm>
            <a:off x="587829" y="727150"/>
            <a:ext cx="9902265" cy="1446550"/>
          </a:xfrm>
          <a:prstGeom prst="rect">
            <a:avLst/>
          </a:prstGeom>
          <a:noFill/>
        </p:spPr>
        <p:txBody>
          <a:bodyPr wrap="square" rtlCol="0">
            <a:spAutoFit/>
          </a:bodyPr>
          <a:lstStyle/>
          <a:p>
            <a:r>
              <a:rPr lang="en-US" sz="4400" b="1" dirty="0">
                <a:solidFill>
                  <a:srgbClr val="56687B"/>
                </a:solidFill>
                <a:latin typeface="Times New Roman" pitchFamily="18" charset="0"/>
                <a:cs typeface="Times New Roman" pitchFamily="18" charset="0"/>
              </a:rPr>
              <a:t>Addressing Behavioral Concerns Following Brain Injury: A Framework </a:t>
            </a:r>
            <a:endParaRPr lang="en-US" sz="3200" spc="300" dirty="0">
              <a:solidFill>
                <a:srgbClr val="56687B"/>
              </a:solidFill>
              <a:latin typeface="Futura Std Medium" charset="0"/>
              <a:ea typeface="Futura Std Medium" charset="0"/>
              <a:cs typeface="Futura Std Medium" charset="0"/>
            </a:endParaRPr>
          </a:p>
        </p:txBody>
      </p:sp>
    </p:spTree>
    <p:extLst>
      <p:ext uri="{BB962C8B-B14F-4D97-AF65-F5344CB8AC3E}">
        <p14:creationId xmlns:p14="http://schemas.microsoft.com/office/powerpoint/2010/main" val="2727485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ic about a T-rex hanging curtains halfway up the window"/>
          <p:cNvPicPr>
            <a:picLocks noChangeAspect="1"/>
          </p:cNvPicPr>
          <p:nvPr/>
        </p:nvPicPr>
        <p:blipFill>
          <a:blip r:embed="rId4"/>
          <a:stretch>
            <a:fillRect/>
          </a:stretch>
        </p:blipFill>
        <p:spPr>
          <a:xfrm>
            <a:off x="0" y="0"/>
            <a:ext cx="12192000" cy="6858000"/>
          </a:xfrm>
          <a:prstGeom prst="rect">
            <a:avLst/>
          </a:prstGeom>
        </p:spPr>
      </p:pic>
      <p:sp>
        <p:nvSpPr>
          <p:cNvPr id="7" name="TextBox 6"/>
          <p:cNvSpPr txBox="1"/>
          <p:nvPr/>
        </p:nvSpPr>
        <p:spPr>
          <a:xfrm>
            <a:off x="3048000" y="304800"/>
            <a:ext cx="5486400" cy="707886"/>
          </a:xfrm>
          <a:prstGeom prst="rect">
            <a:avLst/>
          </a:prstGeom>
          <a:noFill/>
        </p:spPr>
        <p:txBody>
          <a:bodyPr wrap="square" rtlCol="0">
            <a:spAutoFit/>
          </a:bodyPr>
          <a:lstStyle/>
          <a:p>
            <a:r>
              <a:rPr lang="en-US" b="1" dirty="0">
                <a:solidFill>
                  <a:schemeClr val="accent1">
                    <a:lumMod val="75000"/>
                  </a:schemeClr>
                </a:solidFill>
                <a:latin typeface="Times New Roman" pitchFamily="18" charset="0"/>
                <a:cs typeface="Times New Roman" pitchFamily="18" charset="0"/>
              </a:rPr>
              <a:t>               </a:t>
            </a:r>
            <a:r>
              <a:rPr lang="en-US" sz="4000" b="1" dirty="0">
                <a:solidFill>
                  <a:schemeClr val="accent1">
                    <a:lumMod val="75000"/>
                  </a:schemeClr>
                </a:solidFill>
                <a:latin typeface="Times New Roman" pitchFamily="18" charset="0"/>
                <a:cs typeface="Times New Roman" pitchFamily="18" charset="0"/>
              </a:rPr>
              <a:t>Skill vs. Will</a:t>
            </a:r>
            <a:endParaRPr lang="en-US" sz="4000" dirty="0"/>
          </a:p>
        </p:txBody>
      </p:sp>
    </p:spTree>
    <p:custDataLst>
      <p:tags r:id="rId1"/>
    </p:custDataLst>
    <p:extLst>
      <p:ext uri="{BB962C8B-B14F-4D97-AF65-F5344CB8AC3E}">
        <p14:creationId xmlns:p14="http://schemas.microsoft.com/office/powerpoint/2010/main" val="11114445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1E70097C-C618-4B3A-B91A-17C61EBA6D49}" type="slidenum">
              <a:rPr lang="en-US" smtClean="0"/>
              <a:pPr>
                <a:defRPr/>
              </a:pPr>
              <a:t>37</a:t>
            </a:fld>
            <a:endParaRPr lang="en-US" dirty="0"/>
          </a:p>
        </p:txBody>
      </p:sp>
      <p:sp>
        <p:nvSpPr>
          <p:cNvPr id="7" name="Donut 6">
            <a:extLst>
              <a:ext uri="{C183D7F6-B498-43B3-948B-1728B52AA6E4}">
                <adec:decorative xmlns="" xmlns:adec="http://schemas.microsoft.com/office/drawing/2017/decorative" val="1"/>
              </a:ext>
            </a:extLst>
          </p:cNvPr>
          <p:cNvSpPr/>
          <p:nvPr/>
        </p:nvSpPr>
        <p:spPr>
          <a:xfrm>
            <a:off x="1429926" y="1862668"/>
            <a:ext cx="5155260" cy="4021666"/>
          </a:xfrm>
          <a:prstGeom prst="donut">
            <a:avLst>
              <a:gd name="adj" fmla="val 1168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Donut 7">
            <a:extLst>
              <a:ext uri="{C183D7F6-B498-43B3-948B-1728B52AA6E4}">
                <adec:decorative xmlns="" xmlns:adec="http://schemas.microsoft.com/office/drawing/2017/decorative" val="1"/>
              </a:ext>
            </a:extLst>
          </p:cNvPr>
          <p:cNvSpPr/>
          <p:nvPr/>
        </p:nvSpPr>
        <p:spPr>
          <a:xfrm>
            <a:off x="5000978" y="1874484"/>
            <a:ext cx="5155260" cy="4021666"/>
          </a:xfrm>
          <a:prstGeom prst="donut">
            <a:avLst>
              <a:gd name="adj" fmla="val 1168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2897482" y="3090333"/>
            <a:ext cx="1825037" cy="1270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 </a:t>
            </a:r>
          </a:p>
          <a:p>
            <a:pPr algn="ctr"/>
            <a:r>
              <a:rPr lang="en-US" sz="2800" dirty="0">
                <a:solidFill>
                  <a:srgbClr val="000000"/>
                </a:solidFill>
              </a:rPr>
              <a:t>Can’t</a:t>
            </a:r>
            <a:endParaRPr lang="en-US" dirty="0">
              <a:solidFill>
                <a:srgbClr val="000000"/>
              </a:solidFill>
            </a:endParaRPr>
          </a:p>
        </p:txBody>
      </p:sp>
      <p:sp>
        <p:nvSpPr>
          <p:cNvPr id="10" name="Rectangle 9"/>
          <p:cNvSpPr/>
          <p:nvPr/>
        </p:nvSpPr>
        <p:spPr>
          <a:xfrm>
            <a:off x="6882460" y="3135084"/>
            <a:ext cx="1825037" cy="1270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 </a:t>
            </a:r>
          </a:p>
          <a:p>
            <a:pPr algn="ctr"/>
            <a:r>
              <a:rPr lang="en-US" sz="2800" dirty="0">
                <a:solidFill>
                  <a:schemeClr val="tx1"/>
                </a:solidFill>
              </a:rPr>
              <a:t>Won’t</a:t>
            </a:r>
            <a:endParaRPr lang="en-US" dirty="0">
              <a:solidFill>
                <a:schemeClr val="tx1"/>
              </a:solidFill>
            </a:endParaRPr>
          </a:p>
        </p:txBody>
      </p:sp>
    </p:spTree>
    <p:extLst>
      <p:ext uri="{BB962C8B-B14F-4D97-AF65-F5344CB8AC3E}">
        <p14:creationId xmlns:p14="http://schemas.microsoft.com/office/powerpoint/2010/main" val="3836402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D1DE623-2BE5-3842-968E-F832A9CFF9E0}"/>
              </a:ext>
              <a:ext uri="{C183D7F6-B498-43B3-948B-1728B52AA6E4}">
                <adec:decorative xmlns=""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70659" name="Rectangle 3"/>
          <p:cNvSpPr>
            <a:spLocks noChangeArrowheads="1"/>
          </p:cNvSpPr>
          <p:nvPr/>
        </p:nvSpPr>
        <p:spPr bwMode="auto">
          <a:xfrm>
            <a:off x="547916" y="2072750"/>
            <a:ext cx="111760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100" dirty="0"/>
              <a:t>Behavior management techniques can be classified into two categories:</a:t>
            </a:r>
          </a:p>
          <a:p>
            <a:pPr marL="457200" indent="-457200">
              <a:buAutoNum type="arabicParenBoth"/>
            </a:pPr>
            <a:r>
              <a:rPr lang="en-US" sz="2100" b="1" dirty="0">
                <a:solidFill>
                  <a:srgbClr val="FF0000"/>
                </a:solidFill>
              </a:rPr>
              <a:t>antecedent strategies, which are used before a behavior occurs in an effort to prevent or elicit a behavior, and </a:t>
            </a:r>
          </a:p>
          <a:p>
            <a:endParaRPr lang="en-US" sz="2100" b="1" dirty="0">
              <a:solidFill>
                <a:srgbClr val="FF0000"/>
              </a:solidFill>
            </a:endParaRPr>
          </a:p>
          <a:p>
            <a:r>
              <a:rPr lang="en-US" sz="2100" dirty="0"/>
              <a:t>(2) consequent strategies, which are used after a behavior occurs in an effort to prevent the continuation and recurrence of a behavior or to reinforce a behavior. </a:t>
            </a:r>
          </a:p>
          <a:p>
            <a:endParaRPr lang="en-US" sz="2100" dirty="0"/>
          </a:p>
          <a:p>
            <a:r>
              <a:rPr lang="en-US" sz="2100" dirty="0"/>
              <a:t>Although both can be effective </a:t>
            </a:r>
            <a:r>
              <a:rPr lang="is-IS" sz="2100" dirty="0"/>
              <a:t>… in their own way, when applied at the right times. </a:t>
            </a:r>
          </a:p>
          <a:p>
            <a:endParaRPr lang="is-IS" sz="2100" dirty="0"/>
          </a:p>
          <a:p>
            <a:pPr algn="ctr"/>
            <a:r>
              <a:rPr lang="en-US" sz="2400" b="1" dirty="0">
                <a:solidFill>
                  <a:srgbClr val="FF0000"/>
                </a:solidFill>
              </a:rPr>
              <a:t>Crisis Prevention instead of Crisis Management</a:t>
            </a:r>
          </a:p>
          <a:p>
            <a:endParaRPr lang="en-US" sz="2100" dirty="0"/>
          </a:p>
        </p:txBody>
      </p:sp>
      <p:sp>
        <p:nvSpPr>
          <p:cNvPr id="2" name="Title 1"/>
          <p:cNvSpPr>
            <a:spLocks noGrp="1"/>
          </p:cNvSpPr>
          <p:nvPr>
            <p:ph type="title"/>
          </p:nvPr>
        </p:nvSpPr>
        <p:spPr/>
        <p:txBody>
          <a:bodyPr/>
          <a:lstStyle/>
          <a:p>
            <a:pPr eaLnBrk="1" fontAlgn="auto" hangingPunct="1">
              <a:spcAft>
                <a:spcPts val="0"/>
              </a:spcAft>
              <a:defRPr/>
            </a:pPr>
            <a:r>
              <a:rPr lang="en-US" dirty="0">
                <a:ea typeface="+mj-ea"/>
                <a:cs typeface="+mj-cs"/>
              </a:rPr>
              <a:t>Behavior Management</a:t>
            </a:r>
          </a:p>
        </p:txBody>
      </p:sp>
    </p:spTree>
    <p:extLst>
      <p:ext uri="{BB962C8B-B14F-4D97-AF65-F5344CB8AC3E}">
        <p14:creationId xmlns:p14="http://schemas.microsoft.com/office/powerpoint/2010/main" val="1798643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7589" name="Object 2" descr="diagram"/>
          <p:cNvGraphicFramePr>
            <a:graphicFrameLocks noChangeAspect="1"/>
          </p:cNvGraphicFramePr>
          <p:nvPr>
            <p:extLst>
              <p:ext uri="{D42A27DB-BD31-4B8C-83A1-F6EECF244321}">
                <p14:modId xmlns:p14="http://schemas.microsoft.com/office/powerpoint/2010/main" val="2694008568"/>
              </p:ext>
            </p:extLst>
          </p:nvPr>
        </p:nvGraphicFramePr>
        <p:xfrm>
          <a:off x="1219201" y="1654630"/>
          <a:ext cx="9064487" cy="4746171"/>
        </p:xfrm>
        <a:graphic>
          <a:graphicData uri="http://schemas.openxmlformats.org/presentationml/2006/ole">
            <mc:AlternateContent xmlns:mc="http://schemas.openxmlformats.org/markup-compatibility/2006">
              <mc:Choice xmlns:v="urn:schemas-microsoft-com:vml" Requires="v">
                <p:oleObj spid="_x0000_s1051" name="Visio" r:id="rId4" imgW="3247034" imgH="3610051" progId="">
                  <p:embed/>
                </p:oleObj>
              </mc:Choice>
              <mc:Fallback>
                <p:oleObj name="Visio" r:id="rId4" imgW="3247034" imgH="361005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1" y="1654630"/>
                        <a:ext cx="9064487" cy="4746171"/>
                      </a:xfrm>
                      <a:prstGeom prst="rect">
                        <a:avLst/>
                      </a:prstGeom>
                      <a:noFill/>
                      <a:extLst/>
                    </p:spPr>
                  </p:pic>
                </p:oleObj>
              </mc:Fallback>
            </mc:AlternateContent>
          </a:graphicData>
        </a:graphic>
      </p:graphicFrame>
      <p:sp>
        <p:nvSpPr>
          <p:cNvPr id="2" name="Rectangle 1"/>
          <p:cNvSpPr/>
          <p:nvPr/>
        </p:nvSpPr>
        <p:spPr>
          <a:xfrm>
            <a:off x="234201" y="2148086"/>
            <a:ext cx="2486143" cy="17157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Get $, get social status</a:t>
            </a:r>
            <a:r>
              <a:rPr lang="is-IS" dirty="0"/>
              <a:t>…               We feel manipulated</a:t>
            </a:r>
            <a:r>
              <a:rPr lang="en-US" dirty="0"/>
              <a:t> </a:t>
            </a:r>
          </a:p>
        </p:txBody>
      </p:sp>
      <p:sp>
        <p:nvSpPr>
          <p:cNvPr id="3" name="Rectangle 2"/>
          <p:cNvSpPr/>
          <p:nvPr/>
        </p:nvSpPr>
        <p:spPr>
          <a:xfrm>
            <a:off x="8737413" y="2148086"/>
            <a:ext cx="2540188" cy="17157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Get away with something</a:t>
            </a:r>
            <a:r>
              <a:rPr lang="is-IS" dirty="0"/>
              <a:t>…</a:t>
            </a:r>
          </a:p>
          <a:p>
            <a:pPr algn="ctr"/>
            <a:r>
              <a:rPr lang="en-US" dirty="0"/>
              <a:t>W</a:t>
            </a:r>
            <a:r>
              <a:rPr lang="is-IS" dirty="0"/>
              <a:t>e feel manipulated</a:t>
            </a:r>
            <a:endParaRPr lang="en-US" dirty="0"/>
          </a:p>
        </p:txBody>
      </p:sp>
      <p:sp>
        <p:nvSpPr>
          <p:cNvPr id="67586" name="Rectangle 2"/>
          <p:cNvSpPr>
            <a:spLocks noGrp="1" noChangeArrowheads="1"/>
          </p:cNvSpPr>
          <p:nvPr>
            <p:ph type="title"/>
          </p:nvPr>
        </p:nvSpPr>
        <p:spPr>
          <a:xfrm>
            <a:off x="914400" y="0"/>
            <a:ext cx="10363200" cy="1143000"/>
          </a:xfrm>
        </p:spPr>
        <p:txBody>
          <a:bodyPr>
            <a:normAutofit/>
          </a:bodyPr>
          <a:lstStyle/>
          <a:p>
            <a:pPr algn="ctr" eaLnBrk="1" hangingPunct="1"/>
            <a:r>
              <a:rPr lang="en-US" sz="4000" dirty="0">
                <a:latin typeface="Tw Cen MT" panose="020B0602020104020603" pitchFamily="34" charset="0"/>
              </a:rPr>
              <a:t>Look For: The Function of the Behavior</a:t>
            </a:r>
          </a:p>
        </p:txBody>
      </p:sp>
    </p:spTree>
    <p:extLst>
      <p:ext uri="{BB962C8B-B14F-4D97-AF65-F5344CB8AC3E}">
        <p14:creationId xmlns:p14="http://schemas.microsoft.com/office/powerpoint/2010/main" val="39718239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38" y="0"/>
            <a:ext cx="12189023" cy="6858000"/>
          </a:xfrm>
          <a:prstGeom prst="rect">
            <a:avLst/>
          </a:prstGeom>
        </p:spPr>
      </p:pic>
      <p:sp>
        <p:nvSpPr>
          <p:cNvPr id="2" name="Slide Number Placeholder 1"/>
          <p:cNvSpPr>
            <a:spLocks noGrp="1"/>
          </p:cNvSpPr>
          <p:nvPr>
            <p:ph type="sldNum" sz="quarter" idx="12"/>
          </p:nvPr>
        </p:nvSpPr>
        <p:spPr>
          <a:xfrm>
            <a:off x="8249209" y="6356362"/>
            <a:ext cx="3651199" cy="365125"/>
          </a:xfrm>
        </p:spPr>
        <p:txBody>
          <a:bodyPr/>
          <a:lstStyle/>
          <a:p>
            <a:fld id="{3DAEFF87-C21B-7A4D-9E8B-7D562DBE2ACA}" type="slidenum">
              <a:rPr lang="en-US" smtClean="0"/>
              <a:t>4</a:t>
            </a:fld>
            <a:endParaRPr lang="en-US" dirty="0"/>
          </a:p>
        </p:txBody>
      </p:sp>
      <p:sp>
        <p:nvSpPr>
          <p:cNvPr id="4" name="Rectangle 3"/>
          <p:cNvSpPr/>
          <p:nvPr/>
        </p:nvSpPr>
        <p:spPr>
          <a:xfrm>
            <a:off x="1085693" y="1333448"/>
            <a:ext cx="9554598" cy="4745915"/>
          </a:xfrm>
          <a:prstGeom prst="rect">
            <a:avLst/>
          </a:prstGeom>
        </p:spPr>
        <p:txBody>
          <a:bodyPr wrap="square">
            <a:spAutoFit/>
          </a:bodyPr>
          <a:lstStyle/>
          <a:p>
            <a:r>
              <a:rPr lang="en-US" u="sng" dirty="0">
                <a:solidFill>
                  <a:schemeClr val="accent1"/>
                </a:solidFill>
                <a:cs typeface="Times New Roman" panose="02020603050405020304" pitchFamily="18" charset="0"/>
              </a:rPr>
              <a:t>Almost half of adults</a:t>
            </a:r>
            <a:r>
              <a:rPr lang="en-US" dirty="0">
                <a:solidFill>
                  <a:schemeClr val="accent1"/>
                </a:solidFill>
                <a:cs typeface="Times New Roman" panose="02020603050405020304" pitchFamily="18" charset="0"/>
              </a:rPr>
              <a:t> </a:t>
            </a:r>
            <a:r>
              <a:rPr lang="en-US" dirty="0">
                <a:cs typeface="Times New Roman" panose="02020603050405020304" pitchFamily="18" charset="0"/>
              </a:rPr>
              <a:t>with TBI who have no pre-injury history of mental health problems </a:t>
            </a:r>
            <a:r>
              <a:rPr lang="en-US" u="sng" dirty="0">
                <a:solidFill>
                  <a:schemeClr val="accent1"/>
                </a:solidFill>
                <a:cs typeface="Times New Roman" panose="02020603050405020304" pitchFamily="18" charset="0"/>
              </a:rPr>
              <a:t>develop mental health problems after the TBI </a:t>
            </a:r>
            <a:r>
              <a:rPr lang="en-US" u="sng" dirty="0">
                <a:cs typeface="Times New Roman" panose="02020603050405020304" pitchFamily="18" charset="0"/>
              </a:rPr>
              <a:t/>
            </a:r>
            <a:br>
              <a:rPr lang="en-US" u="sng" dirty="0">
                <a:cs typeface="Times New Roman" panose="02020603050405020304" pitchFamily="18" charset="0"/>
              </a:rPr>
            </a:br>
            <a:r>
              <a:rPr lang="en-US" i="1" dirty="0">
                <a:solidFill>
                  <a:schemeClr val="bg1">
                    <a:lumMod val="65000"/>
                  </a:schemeClr>
                </a:solidFill>
                <a:cs typeface="Times New Roman" panose="02020603050405020304" pitchFamily="18" charset="0"/>
              </a:rPr>
              <a:t>(Gould, </a:t>
            </a:r>
            <a:r>
              <a:rPr lang="en-US" i="1" dirty="0" err="1">
                <a:solidFill>
                  <a:schemeClr val="bg1">
                    <a:lumMod val="65000"/>
                  </a:schemeClr>
                </a:solidFill>
                <a:cs typeface="Times New Roman" panose="02020603050405020304" pitchFamily="18" charset="0"/>
              </a:rPr>
              <a:t>Ponsford</a:t>
            </a:r>
            <a:r>
              <a:rPr lang="en-US" i="1" dirty="0">
                <a:solidFill>
                  <a:schemeClr val="bg1">
                    <a:lumMod val="65000"/>
                  </a:schemeClr>
                </a:solidFill>
                <a:cs typeface="Times New Roman" panose="02020603050405020304" pitchFamily="18" charset="0"/>
              </a:rPr>
              <a:t>, Johnston, &amp; Schonberger, 2011. Psychological Medicine, 41, 2099-2109.)</a:t>
            </a:r>
          </a:p>
          <a:p>
            <a:endParaRPr lang="en-US" i="1" dirty="0">
              <a:solidFill>
                <a:schemeClr val="bg1">
                  <a:lumMod val="65000"/>
                </a:schemeClr>
              </a:solidFill>
              <a:cs typeface="Times New Roman" panose="02020603050405020304" pitchFamily="18" charset="0"/>
            </a:endParaRPr>
          </a:p>
          <a:p>
            <a:r>
              <a:rPr lang="en-US" altLang="en-US" u="sng" dirty="0">
                <a:solidFill>
                  <a:schemeClr val="accent1"/>
                </a:solidFill>
                <a:cs typeface="Times New Roman" panose="02020603050405020304" pitchFamily="18" charset="0"/>
              </a:rPr>
              <a:t>1/3 of TBI survivors experience emotional problems</a:t>
            </a:r>
            <a:r>
              <a:rPr lang="en-US" altLang="en-US" dirty="0">
                <a:solidFill>
                  <a:schemeClr val="accent1"/>
                </a:solidFill>
                <a:cs typeface="Times New Roman" panose="02020603050405020304" pitchFamily="18" charset="0"/>
              </a:rPr>
              <a:t> </a:t>
            </a:r>
            <a:r>
              <a:rPr lang="en-US" altLang="en-US" dirty="0">
                <a:cs typeface="Times New Roman" panose="02020603050405020304" pitchFamily="18" charset="0"/>
              </a:rPr>
              <a:t>between 6 months and a year post injury </a:t>
            </a:r>
          </a:p>
          <a:p>
            <a:r>
              <a:rPr lang="en-US" altLang="en-US" dirty="0">
                <a:cs typeface="Times New Roman" panose="02020603050405020304" pitchFamily="18" charset="0"/>
              </a:rPr>
              <a:t>Patients who reported:</a:t>
            </a:r>
          </a:p>
          <a:p>
            <a:pPr lvl="1">
              <a:buFont typeface="Arial" panose="020B0604020202020204" pitchFamily="34" charset="0"/>
              <a:buChar char="•"/>
            </a:pPr>
            <a:r>
              <a:rPr lang="en-US" altLang="en-US" dirty="0">
                <a:cs typeface="Times New Roman" panose="02020603050405020304" pitchFamily="18" charset="0"/>
              </a:rPr>
              <a:t>Hopelessness 35%</a:t>
            </a:r>
          </a:p>
          <a:p>
            <a:pPr lvl="1">
              <a:buFont typeface="Arial" panose="020B0604020202020204" pitchFamily="34" charset="0"/>
              <a:buChar char="•"/>
            </a:pPr>
            <a:r>
              <a:rPr lang="en-US" altLang="en-US" dirty="0">
                <a:cs typeface="Times New Roman" panose="02020603050405020304" pitchFamily="18" charset="0"/>
              </a:rPr>
              <a:t>Suicidal ideation 23%</a:t>
            </a:r>
          </a:p>
          <a:p>
            <a:pPr lvl="1">
              <a:buFont typeface="Arial" panose="020B0604020202020204" pitchFamily="34" charset="0"/>
              <a:buChar char="•"/>
            </a:pPr>
            <a:r>
              <a:rPr lang="en-US" altLang="en-US" dirty="0">
                <a:cs typeface="Times New Roman" panose="02020603050405020304" pitchFamily="18" charset="0"/>
              </a:rPr>
              <a:t>Suicide attempts 18% </a:t>
            </a:r>
          </a:p>
          <a:p>
            <a:pPr lvl="1"/>
            <a:endParaRPr lang="en-US" altLang="en-US" dirty="0">
              <a:cs typeface="Times New Roman" panose="02020603050405020304" pitchFamily="18" charset="0"/>
            </a:endParaRPr>
          </a:p>
          <a:p>
            <a:r>
              <a:rPr lang="en-US" altLang="en-US" u="sng" dirty="0">
                <a:solidFill>
                  <a:schemeClr val="accent1"/>
                </a:solidFill>
                <a:cs typeface="Times New Roman" panose="02020603050405020304" pitchFamily="18" charset="0"/>
              </a:rPr>
              <a:t>85% of survivor families</a:t>
            </a:r>
            <a:r>
              <a:rPr lang="en-US" altLang="en-US" dirty="0">
                <a:solidFill>
                  <a:schemeClr val="accent1"/>
                </a:solidFill>
                <a:cs typeface="Times New Roman" panose="02020603050405020304" pitchFamily="18" charset="0"/>
              </a:rPr>
              <a:t> </a:t>
            </a:r>
            <a:r>
              <a:rPr lang="en-US" altLang="en-US" dirty="0">
                <a:cs typeface="Times New Roman" panose="02020603050405020304" pitchFamily="18" charset="0"/>
              </a:rPr>
              <a:t>report that emotional or behavioral problems have an impact on their function</a:t>
            </a:r>
          </a:p>
          <a:p>
            <a:pPr>
              <a:lnSpc>
                <a:spcPct val="80000"/>
              </a:lnSpc>
              <a:defRPr/>
            </a:pPr>
            <a:r>
              <a:rPr lang="en-US" altLang="en-US" dirty="0">
                <a:cs typeface="Times New Roman" panose="02020603050405020304" pitchFamily="18" charset="0"/>
              </a:rPr>
              <a:t/>
            </a:r>
            <a:br>
              <a:rPr lang="en-US" altLang="en-US" dirty="0">
                <a:cs typeface="Times New Roman" panose="02020603050405020304" pitchFamily="18" charset="0"/>
              </a:rPr>
            </a:br>
            <a:r>
              <a:rPr lang="en-US" altLang="en-US" dirty="0">
                <a:cs typeface="Times New Roman" panose="02020603050405020304" pitchFamily="18" charset="0"/>
              </a:rPr>
              <a:t>Suicidal ideation can be </a:t>
            </a:r>
            <a:r>
              <a:rPr lang="en-US" altLang="en-US" u="sng" dirty="0">
                <a:solidFill>
                  <a:schemeClr val="accent1"/>
                </a:solidFill>
                <a:cs typeface="Times New Roman" panose="02020603050405020304" pitchFamily="18" charset="0"/>
              </a:rPr>
              <a:t>7x higher</a:t>
            </a:r>
            <a:r>
              <a:rPr lang="en-US" altLang="en-US" dirty="0">
                <a:solidFill>
                  <a:schemeClr val="accent1"/>
                </a:solidFill>
                <a:cs typeface="Times New Roman" panose="02020603050405020304" pitchFamily="18" charset="0"/>
              </a:rPr>
              <a:t> </a:t>
            </a:r>
            <a:r>
              <a:rPr lang="en-US" altLang="en-US" dirty="0">
                <a:cs typeface="Times New Roman" panose="02020603050405020304" pitchFamily="18" charset="0"/>
              </a:rPr>
              <a:t>in people with TBI than in those without</a:t>
            </a:r>
          </a:p>
          <a:p>
            <a:pPr marL="800100" lvl="1" indent="-342900">
              <a:lnSpc>
                <a:spcPct val="80000"/>
              </a:lnSpc>
              <a:buFontTx/>
              <a:buChar char="•"/>
              <a:defRPr/>
            </a:pPr>
            <a:r>
              <a:rPr lang="en-US" altLang="en-US" i="1" dirty="0">
                <a:cs typeface="Times New Roman" panose="02020603050405020304" pitchFamily="18" charset="0"/>
              </a:rPr>
              <a:t>Attempts</a:t>
            </a:r>
            <a:r>
              <a:rPr lang="en-US" altLang="en-US" dirty="0">
                <a:cs typeface="Times New Roman" panose="02020603050405020304" pitchFamily="18" charset="0"/>
              </a:rPr>
              <a:t> of suicide post-TBI can be at rates close to 17%</a:t>
            </a:r>
          </a:p>
          <a:p>
            <a:pPr marL="800100" lvl="1" indent="-342900">
              <a:lnSpc>
                <a:spcPct val="80000"/>
              </a:lnSpc>
              <a:buFontTx/>
              <a:buChar char="•"/>
              <a:defRPr/>
            </a:pPr>
            <a:r>
              <a:rPr lang="en-US" altLang="en-US" dirty="0">
                <a:cs typeface="Times New Roman" panose="02020603050405020304" pitchFamily="18" charset="0"/>
              </a:rPr>
              <a:t>Increased suicide risk persists up to 15 years post-injury</a:t>
            </a:r>
          </a:p>
          <a:p>
            <a:pPr lvl="1">
              <a:lnSpc>
                <a:spcPct val="80000"/>
              </a:lnSpc>
              <a:defRPr/>
            </a:pPr>
            <a:r>
              <a:rPr lang="en-US" altLang="en-US" i="1" dirty="0" err="1">
                <a:solidFill>
                  <a:schemeClr val="bg1">
                    <a:lumMod val="65000"/>
                  </a:schemeClr>
                </a:solidFill>
                <a:cs typeface="Times New Roman" panose="02020603050405020304" pitchFamily="18" charset="0"/>
              </a:rPr>
              <a:t>Fazel</a:t>
            </a:r>
            <a:r>
              <a:rPr lang="en-US" altLang="en-US" i="1" dirty="0">
                <a:solidFill>
                  <a:schemeClr val="bg1">
                    <a:lumMod val="65000"/>
                  </a:schemeClr>
                </a:solidFill>
                <a:cs typeface="Times New Roman" panose="02020603050405020304" pitchFamily="18" charset="0"/>
              </a:rPr>
              <a:t>, et al. 2014. JAMA Psychiatry, 71(3), 326-33.; </a:t>
            </a:r>
            <a:r>
              <a:rPr lang="en-US" altLang="en-US" i="1" dirty="0" err="1">
                <a:solidFill>
                  <a:schemeClr val="bg1">
                    <a:lumMod val="65000"/>
                  </a:schemeClr>
                </a:solidFill>
                <a:cs typeface="Times New Roman" panose="02020603050405020304" pitchFamily="18" charset="0"/>
              </a:rPr>
              <a:t>Mackelprang</a:t>
            </a:r>
            <a:r>
              <a:rPr lang="en-US" altLang="en-US" i="1" dirty="0">
                <a:solidFill>
                  <a:schemeClr val="bg1">
                    <a:lumMod val="65000"/>
                  </a:schemeClr>
                </a:solidFill>
                <a:cs typeface="Times New Roman" panose="02020603050405020304" pitchFamily="18" charset="0"/>
              </a:rPr>
              <a:t> et al., 2014. Am J Public Health, 104(7), e100; Simpson &amp; Tate, 2007. Brain Inj., 21(13-14), 1335-51.</a:t>
            </a:r>
          </a:p>
        </p:txBody>
      </p:sp>
      <p:sp>
        <p:nvSpPr>
          <p:cNvPr id="8" name="TextBox 7"/>
          <p:cNvSpPr txBox="1"/>
          <p:nvPr/>
        </p:nvSpPr>
        <p:spPr>
          <a:xfrm>
            <a:off x="1015340" y="413994"/>
            <a:ext cx="10040587" cy="707886"/>
          </a:xfrm>
          <a:prstGeom prst="rect">
            <a:avLst/>
          </a:prstGeom>
          <a:noFill/>
        </p:spPr>
        <p:txBody>
          <a:bodyPr wrap="square" rtlCol="0">
            <a:spAutoFit/>
          </a:bodyPr>
          <a:lstStyle/>
          <a:p>
            <a:r>
              <a:rPr lang="en-US" sz="4000" spc="300" dirty="0">
                <a:solidFill>
                  <a:srgbClr val="56687B"/>
                </a:solidFill>
                <a:latin typeface="Calibri" panose="020F0502020204030204" pitchFamily="34" charset="0"/>
                <a:ea typeface="Futura Std Medium" charset="0"/>
                <a:cs typeface="Calibri" panose="020F0502020204030204" pitchFamily="34" charset="0"/>
              </a:rPr>
              <a:t>Behavioral Health and Brain Injury</a:t>
            </a:r>
          </a:p>
        </p:txBody>
      </p:sp>
    </p:spTree>
    <p:extLst>
      <p:ext uri="{BB962C8B-B14F-4D97-AF65-F5344CB8AC3E}">
        <p14:creationId xmlns:p14="http://schemas.microsoft.com/office/powerpoint/2010/main" val="2634243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Messed up building blocks"/>
          <p:cNvGrpSpPr/>
          <p:nvPr/>
        </p:nvGrpSpPr>
        <p:grpSpPr>
          <a:xfrm>
            <a:off x="3019522" y="739420"/>
            <a:ext cx="8356601" cy="4410373"/>
            <a:chOff x="1943100" y="-962323"/>
            <a:chExt cx="6267451" cy="4410373"/>
          </a:xfrm>
        </p:grpSpPr>
        <p:sp>
          <p:nvSpPr>
            <p:cNvPr id="5" name="Rounded Rectangle 4"/>
            <p:cNvSpPr/>
            <p:nvPr/>
          </p:nvSpPr>
          <p:spPr>
            <a:xfrm>
              <a:off x="2403759" y="-962323"/>
              <a:ext cx="1552575" cy="8572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b="1" dirty="0">
                  <a:effectLst/>
                  <a:ea typeface="Calibri"/>
                  <a:cs typeface="Times New Roman"/>
                </a:rPr>
                <a:t>Memory</a:t>
              </a:r>
              <a:endParaRPr lang="en-US" sz="1100" dirty="0">
                <a:effectLst/>
                <a:ea typeface="Calibri"/>
                <a:cs typeface="Times New Roman"/>
              </a:endParaRPr>
            </a:p>
          </p:txBody>
        </p:sp>
        <p:sp>
          <p:nvSpPr>
            <p:cNvPr id="6" name="Rounded Rectangle 5"/>
            <p:cNvSpPr/>
            <p:nvPr/>
          </p:nvSpPr>
          <p:spPr>
            <a:xfrm>
              <a:off x="6648451" y="2590800"/>
              <a:ext cx="1562100" cy="8572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b="1">
                  <a:effectLst/>
                  <a:ea typeface="Calibri"/>
                  <a:cs typeface="Times New Roman"/>
                </a:rPr>
                <a:t>Sensory-Motor</a:t>
              </a:r>
              <a:endParaRPr lang="en-US" sz="1100">
                <a:effectLst/>
                <a:ea typeface="Calibri"/>
                <a:cs typeface="Times New Roman"/>
              </a:endParaRPr>
            </a:p>
          </p:txBody>
        </p:sp>
        <p:sp>
          <p:nvSpPr>
            <p:cNvPr id="7" name="Rounded Rectangle 6"/>
            <p:cNvSpPr/>
            <p:nvPr/>
          </p:nvSpPr>
          <p:spPr>
            <a:xfrm rot="21224918">
              <a:off x="5086351" y="2590800"/>
              <a:ext cx="1562100" cy="8572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b="1">
                  <a:effectLst/>
                  <a:ea typeface="Calibri"/>
                  <a:cs typeface="Times New Roman"/>
                </a:rPr>
                <a:t>Inhibition</a:t>
              </a:r>
              <a:endParaRPr lang="en-US" sz="1100">
                <a:effectLst/>
                <a:ea typeface="Calibri"/>
                <a:cs typeface="Times New Roman"/>
              </a:endParaRPr>
            </a:p>
          </p:txBody>
        </p:sp>
        <p:sp>
          <p:nvSpPr>
            <p:cNvPr id="9" name="Rounded Rectangle 8"/>
            <p:cNvSpPr/>
            <p:nvPr/>
          </p:nvSpPr>
          <p:spPr>
            <a:xfrm>
              <a:off x="1952625" y="2590800"/>
              <a:ext cx="1543050" cy="8572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b="1" dirty="0">
                  <a:effectLst/>
                  <a:ea typeface="Calibri"/>
                  <a:cs typeface="Times New Roman"/>
                </a:rPr>
                <a:t/>
              </a:r>
              <a:br>
                <a:rPr lang="en-US" sz="1800" b="1" dirty="0">
                  <a:effectLst/>
                  <a:ea typeface="Calibri"/>
                  <a:cs typeface="Times New Roman"/>
                </a:rPr>
              </a:br>
              <a:r>
                <a:rPr lang="en-US" sz="1800" b="1" dirty="0">
                  <a:effectLst/>
                  <a:ea typeface="Calibri"/>
                  <a:cs typeface="Times New Roman"/>
                </a:rPr>
                <a:t>Processing Speed</a:t>
              </a:r>
              <a:endParaRPr lang="en-US" sz="1100" dirty="0">
                <a:effectLst/>
                <a:ea typeface="Calibri"/>
                <a:cs typeface="Times New Roman"/>
              </a:endParaRPr>
            </a:p>
            <a:p>
              <a:pPr marL="0" marR="0" algn="ctr">
                <a:lnSpc>
                  <a:spcPct val="115000"/>
                </a:lnSpc>
                <a:spcBef>
                  <a:spcPts val="0"/>
                </a:spcBef>
                <a:spcAft>
                  <a:spcPts val="1000"/>
                </a:spcAft>
              </a:pPr>
              <a:r>
                <a:rPr lang="en-US" sz="1600" dirty="0">
                  <a:effectLst/>
                  <a:ea typeface="Calibri"/>
                  <a:cs typeface="Times New Roman"/>
                </a:rPr>
                <a:t> </a:t>
              </a:r>
              <a:endParaRPr lang="en-US" sz="1100" dirty="0">
                <a:effectLst/>
                <a:ea typeface="Calibri"/>
                <a:cs typeface="Times New Roman"/>
              </a:endParaRPr>
            </a:p>
          </p:txBody>
        </p:sp>
        <p:sp>
          <p:nvSpPr>
            <p:cNvPr id="10" name="Rounded Rectangle 9"/>
            <p:cNvSpPr/>
            <p:nvPr/>
          </p:nvSpPr>
          <p:spPr>
            <a:xfrm rot="235024">
              <a:off x="1943100" y="1733550"/>
              <a:ext cx="1552575" cy="8572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600" b="1">
                  <a:effectLst/>
                  <a:ea typeface="Calibri"/>
                  <a:cs typeface="Times New Roman"/>
                </a:rPr>
                <a:t>Language Processes</a:t>
              </a:r>
              <a:endParaRPr lang="en-US" sz="1100">
                <a:effectLst/>
                <a:ea typeface="Calibri"/>
                <a:cs typeface="Times New Roman"/>
              </a:endParaRPr>
            </a:p>
          </p:txBody>
        </p:sp>
        <p:sp>
          <p:nvSpPr>
            <p:cNvPr id="11" name="Rounded Rectangle 10"/>
            <p:cNvSpPr/>
            <p:nvPr/>
          </p:nvSpPr>
          <p:spPr>
            <a:xfrm rot="19488174">
              <a:off x="3557588" y="2135505"/>
              <a:ext cx="1552575" cy="8572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600" b="1">
                  <a:effectLst/>
                  <a:ea typeface="Calibri"/>
                  <a:cs typeface="Times New Roman"/>
                </a:rPr>
                <a:t>Learning Processes</a:t>
              </a:r>
              <a:endParaRPr lang="en-US" sz="1100">
                <a:effectLst/>
                <a:ea typeface="Calibri"/>
                <a:cs typeface="Times New Roman"/>
              </a:endParaRPr>
            </a:p>
          </p:txBody>
        </p:sp>
        <p:sp>
          <p:nvSpPr>
            <p:cNvPr id="12" name="Rounded Rectangle 11"/>
            <p:cNvSpPr/>
            <p:nvPr/>
          </p:nvSpPr>
          <p:spPr>
            <a:xfrm rot="21293342">
              <a:off x="5068200" y="1724025"/>
              <a:ext cx="1562100" cy="8572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600" b="1">
                  <a:effectLst/>
                  <a:ea typeface="Calibri"/>
                  <a:cs typeface="Times New Roman"/>
                </a:rPr>
                <a:t>Visual-Spatial Processes</a:t>
              </a:r>
              <a:endParaRPr lang="en-US" sz="1100">
                <a:effectLst/>
                <a:ea typeface="Calibri"/>
                <a:cs typeface="Times New Roman"/>
              </a:endParaRPr>
            </a:p>
          </p:txBody>
        </p:sp>
        <p:sp>
          <p:nvSpPr>
            <p:cNvPr id="13" name="Rounded Rectangle 12"/>
            <p:cNvSpPr/>
            <p:nvPr/>
          </p:nvSpPr>
          <p:spPr>
            <a:xfrm rot="1744459">
              <a:off x="2722353" y="922239"/>
              <a:ext cx="1562100"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effectLst/>
                  <a:ea typeface="Calibri"/>
                  <a:cs typeface="Times New Roman"/>
                </a:rPr>
                <a:t>Social Emotional Competency</a:t>
              </a:r>
              <a:endParaRPr lang="en-US" sz="1100" dirty="0">
                <a:effectLst/>
                <a:ea typeface="Calibri"/>
                <a:cs typeface="Times New Roman"/>
              </a:endParaRPr>
            </a:p>
          </p:txBody>
        </p:sp>
        <p:sp>
          <p:nvSpPr>
            <p:cNvPr id="14" name="Rounded Rectangle 13"/>
            <p:cNvSpPr/>
            <p:nvPr/>
          </p:nvSpPr>
          <p:spPr>
            <a:xfrm rot="20202714">
              <a:off x="4286251" y="973903"/>
              <a:ext cx="1562100"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a:effectLst/>
                  <a:ea typeface="Calibri"/>
                  <a:cs typeface="Times New Roman"/>
                </a:rPr>
                <a:t>Executive Functions</a:t>
              </a:r>
              <a:endParaRPr lang="en-US" sz="1100">
                <a:effectLst/>
                <a:ea typeface="Calibri"/>
                <a:cs typeface="Times New Roman"/>
              </a:endParaRPr>
            </a:p>
          </p:txBody>
        </p:sp>
        <p:sp>
          <p:nvSpPr>
            <p:cNvPr id="15" name="Rounded Rectangle 14"/>
            <p:cNvSpPr/>
            <p:nvPr/>
          </p:nvSpPr>
          <p:spPr>
            <a:xfrm rot="20993889">
              <a:off x="3495676" y="203024"/>
              <a:ext cx="1562100" cy="85725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b="1" dirty="0">
                  <a:effectLst/>
                  <a:ea typeface="Calibri"/>
                  <a:cs typeface="Times New Roman"/>
                </a:rPr>
                <a:t>Achievement/ Cognitive Ability/ Reasoning</a:t>
              </a:r>
              <a:endParaRPr lang="en-US" sz="1100" dirty="0">
                <a:effectLst/>
                <a:ea typeface="Calibri"/>
                <a:cs typeface="Times New Roman"/>
              </a:endParaRPr>
            </a:p>
          </p:txBody>
        </p:sp>
      </p:grpSp>
      <p:sp>
        <p:nvSpPr>
          <p:cNvPr id="16" name="Rounded Rectangle 15"/>
          <p:cNvSpPr/>
          <p:nvPr/>
        </p:nvSpPr>
        <p:spPr>
          <a:xfrm>
            <a:off x="1130242" y="742950"/>
            <a:ext cx="1946188" cy="8572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b="1" dirty="0">
                <a:effectLst/>
                <a:ea typeface="Calibri"/>
                <a:cs typeface="Times New Roman"/>
              </a:rPr>
              <a:t>Attention</a:t>
            </a:r>
            <a:endParaRPr lang="en-US" sz="1100" dirty="0">
              <a:effectLst/>
              <a:ea typeface="Calibri"/>
              <a:cs typeface="Times New Roman"/>
            </a:endParaRPr>
          </a:p>
        </p:txBody>
      </p:sp>
      <p:sp>
        <p:nvSpPr>
          <p:cNvPr id="17" name="&quot;No&quot; Symbol 16" descr="&quot;no&quot; symbol"/>
          <p:cNvSpPr/>
          <p:nvPr/>
        </p:nvSpPr>
        <p:spPr>
          <a:xfrm>
            <a:off x="1317595" y="609600"/>
            <a:ext cx="1571480" cy="1168048"/>
          </a:xfrm>
          <a:prstGeom prst="noSmoking">
            <a:avLst>
              <a:gd name="adj" fmla="val 402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 Box 31"/>
          <p:cNvSpPr txBox="1"/>
          <p:nvPr/>
        </p:nvSpPr>
        <p:spPr>
          <a:xfrm>
            <a:off x="6184053" y="5943601"/>
            <a:ext cx="5093547" cy="43116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ct val="115000"/>
              </a:lnSpc>
              <a:spcBef>
                <a:spcPts val="0"/>
              </a:spcBef>
              <a:spcAft>
                <a:spcPts val="1000"/>
              </a:spcAft>
            </a:pPr>
            <a:r>
              <a:rPr lang="en-US" sz="1000" dirty="0">
                <a:effectLst/>
                <a:ea typeface="Calibri"/>
                <a:cs typeface="Times New Roman"/>
              </a:rPr>
              <a:t>CO Brain Injury Steering Committee: Adapted from Miller, 2007; </a:t>
            </a:r>
            <a:r>
              <a:rPr lang="en-US" sz="1000" dirty="0" err="1">
                <a:effectLst/>
                <a:ea typeface="Calibri"/>
                <a:cs typeface="Times New Roman"/>
              </a:rPr>
              <a:t>Reitan</a:t>
            </a:r>
            <a:r>
              <a:rPr lang="en-US" sz="1000" dirty="0">
                <a:effectLst/>
                <a:ea typeface="Calibri"/>
                <a:cs typeface="Times New Roman"/>
              </a:rPr>
              <a:t> and Wolfson, 2004; Hale and </a:t>
            </a:r>
            <a:r>
              <a:rPr lang="en-US" sz="1000" dirty="0" err="1">
                <a:effectLst/>
                <a:ea typeface="Calibri"/>
                <a:cs typeface="Times New Roman"/>
              </a:rPr>
              <a:t>Fiorello</a:t>
            </a:r>
            <a:r>
              <a:rPr lang="en-US" sz="1000" dirty="0">
                <a:effectLst/>
                <a:ea typeface="Calibri"/>
                <a:cs typeface="Times New Roman"/>
              </a:rPr>
              <a:t>, 2004</a:t>
            </a:r>
            <a:endParaRPr lang="en-US" sz="1100" dirty="0">
              <a:effectLst/>
              <a:ea typeface="Calibri"/>
              <a:cs typeface="Times New Roman"/>
            </a:endParaRPr>
          </a:p>
        </p:txBody>
      </p:sp>
      <p:sp>
        <p:nvSpPr>
          <p:cNvPr id="2" name="Rectangle 1"/>
          <p:cNvSpPr/>
          <p:nvPr/>
        </p:nvSpPr>
        <p:spPr>
          <a:xfrm>
            <a:off x="6742259" y="609600"/>
            <a:ext cx="5139839" cy="2443006"/>
          </a:xfrm>
          <a:prstGeom prst="rect">
            <a:avLst/>
          </a:prstGeom>
          <a:solidFill>
            <a:srgbClr val="FAAB67"/>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t>Executive DYSFUNCTION:</a:t>
            </a:r>
          </a:p>
          <a:p>
            <a:pPr marL="285750" indent="-285750">
              <a:buFont typeface="Arial"/>
              <a:buChar char="•"/>
            </a:pPr>
            <a:r>
              <a:rPr lang="en-US" dirty="0"/>
              <a:t>Inability to delay gratification (wait)</a:t>
            </a:r>
          </a:p>
          <a:p>
            <a:pPr marL="285750" indent="-285750">
              <a:buFont typeface="Arial"/>
              <a:buChar char="•"/>
            </a:pPr>
            <a:r>
              <a:rPr lang="en-US" dirty="0"/>
              <a:t>Inability to manage time – no future thinking which results in poor planning, organization or initiation</a:t>
            </a:r>
          </a:p>
          <a:p>
            <a:r>
              <a:rPr lang="en-US" dirty="0"/>
              <a:t>Social INCOMPETENCE:</a:t>
            </a:r>
          </a:p>
          <a:p>
            <a:pPr marL="285750" indent="-285750">
              <a:buFont typeface="Arial" panose="020B0604020202020204" pitchFamily="34" charset="0"/>
              <a:buChar char="•"/>
            </a:pPr>
            <a:r>
              <a:rPr lang="en-US" dirty="0"/>
              <a:t>Inability to make better behavioral or social decisions. </a:t>
            </a:r>
          </a:p>
        </p:txBody>
      </p:sp>
      <p:sp>
        <p:nvSpPr>
          <p:cNvPr id="18" name="&quot;No&quot; Symbol 17" descr="&quot;no symbol&quot;"/>
          <p:cNvSpPr/>
          <p:nvPr/>
        </p:nvSpPr>
        <p:spPr>
          <a:xfrm>
            <a:off x="3970308" y="680544"/>
            <a:ext cx="1571480" cy="1168048"/>
          </a:xfrm>
          <a:prstGeom prst="noSmoking">
            <a:avLst>
              <a:gd name="adj" fmla="val 402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quot;No&quot; Symbol 19" descr="&quot;no&quot; symbol"/>
          <p:cNvSpPr/>
          <p:nvPr/>
        </p:nvSpPr>
        <p:spPr>
          <a:xfrm>
            <a:off x="5398313" y="3708518"/>
            <a:ext cx="1571480" cy="1168048"/>
          </a:xfrm>
          <a:prstGeom prst="noSmoking">
            <a:avLst>
              <a:gd name="adj" fmla="val 402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Snip Single Corner Rectangle 7"/>
          <p:cNvSpPr/>
          <p:nvPr/>
        </p:nvSpPr>
        <p:spPr>
          <a:xfrm>
            <a:off x="288248" y="2298445"/>
            <a:ext cx="2600827" cy="3105544"/>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dirty="0"/>
              <a:t>Lack of attention to feedback in environment =  poor MEMORY &amp; poor LEARNING =  repetitive mistakes</a:t>
            </a:r>
          </a:p>
        </p:txBody>
      </p:sp>
    </p:spTree>
    <p:extLst>
      <p:ext uri="{BB962C8B-B14F-4D97-AF65-F5344CB8AC3E}">
        <p14:creationId xmlns:p14="http://schemas.microsoft.com/office/powerpoint/2010/main" val="81003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FB9E9F7-225F-6F4A-ADA4-112945FD8C70}"/>
              </a:ext>
              <a:ext uri="{C183D7F6-B498-43B3-948B-1728B52AA6E4}">
                <adec:decorative xmlns=""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11" name="Freeform: Shape 10">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3" descr="list">
            <a:extLst>
              <a:ext uri="{FF2B5EF4-FFF2-40B4-BE49-F238E27FC236}">
                <a16:creationId xmlns="" xmlns:a16="http://schemas.microsoft.com/office/drawing/2014/main" id="{932A0621-B16E-45B3-B37B-E0E8CF4AFDE5}"/>
              </a:ext>
            </a:extLst>
          </p:cNvPr>
          <p:cNvGraphicFramePr>
            <a:graphicFrameLocks noGrp="1"/>
          </p:cNvGraphicFramePr>
          <p:nvPr>
            <p:ph idx="1"/>
            <p:extLst>
              <p:ext uri="{D42A27DB-BD31-4B8C-83A1-F6EECF244321}">
                <p14:modId xmlns:p14="http://schemas.microsoft.com/office/powerpoint/2010/main" val="309340563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tle 1"/>
          <p:cNvSpPr>
            <a:spLocks noGrp="1"/>
          </p:cNvSpPr>
          <p:nvPr>
            <p:ph type="title"/>
          </p:nvPr>
        </p:nvSpPr>
        <p:spPr>
          <a:xfrm>
            <a:off x="863029" y="1012004"/>
            <a:ext cx="3416158" cy="4795408"/>
          </a:xfrm>
        </p:spPr>
        <p:txBody>
          <a:bodyPr>
            <a:normAutofit/>
          </a:bodyPr>
          <a:lstStyle/>
          <a:p>
            <a:r>
              <a:rPr lang="en-US" b="1" dirty="0">
                <a:solidFill>
                  <a:srgbClr val="FFFFFF"/>
                </a:solidFill>
                <a:latin typeface="Calibri" panose="020F0502020204030204" pitchFamily="34" charset="0"/>
                <a:cs typeface="Calibri" panose="020F0502020204030204" pitchFamily="34" charset="0"/>
              </a:rPr>
              <a:t>Skill Vs. Will</a:t>
            </a:r>
          </a:p>
        </p:txBody>
      </p:sp>
    </p:spTree>
    <p:custDataLst>
      <p:tags r:id="rId1"/>
    </p:custDataLst>
    <p:extLst>
      <p:ext uri="{BB962C8B-B14F-4D97-AF65-F5344CB8AC3E}">
        <p14:creationId xmlns:p14="http://schemas.microsoft.com/office/powerpoint/2010/main" val="32673323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E3BAF6-8F00-48ED-BEE4-4141342DB480}" type="slidenum">
              <a:rPr lang="en-US">
                <a:cs typeface="Arial" charset="0"/>
              </a:rPr>
              <a:pPr fontAlgn="base">
                <a:spcBef>
                  <a:spcPct val="0"/>
                </a:spcBef>
                <a:spcAft>
                  <a:spcPct val="0"/>
                </a:spcAft>
              </a:pPr>
              <a:t>42</a:t>
            </a:fld>
            <a:endParaRPr lang="en-US" dirty="0">
              <a:cs typeface="Arial" charset="0"/>
            </a:endParaRPr>
          </a:p>
        </p:txBody>
      </p:sp>
      <p:sp>
        <p:nvSpPr>
          <p:cNvPr id="2" name="Title 1"/>
          <p:cNvSpPr>
            <a:spLocks noGrp="1"/>
          </p:cNvSpPr>
          <p:nvPr>
            <p:ph type="title" idx="4294967295"/>
          </p:nvPr>
        </p:nvSpPr>
        <p:spPr>
          <a:xfrm>
            <a:off x="903504" y="5738441"/>
            <a:ext cx="10911416" cy="1050925"/>
          </a:xfrm>
        </p:spPr>
        <p:txBody>
          <a:bodyPr wrap="square" numCol="1" anchorCtr="0" compatLnSpc="1">
            <a:prstTxWarp prst="textNoShape">
              <a:avLst/>
            </a:prstTxWarp>
            <a:normAutofit/>
          </a:bodyPr>
          <a:lstStyle/>
          <a:p>
            <a:pPr eaLnBrk="1" fontAlgn="auto" hangingPunct="1">
              <a:spcAft>
                <a:spcPts val="0"/>
              </a:spcAft>
              <a:defRPr/>
            </a:pPr>
            <a:r>
              <a:rPr lang="en-US" dirty="0">
                <a:solidFill>
                  <a:schemeClr val="tx1"/>
                </a:solidFill>
                <a:effectLst>
                  <a:outerShdw blurRad="38100" dist="38100" dir="2700000" algn="tl">
                    <a:srgbClr val="000000"/>
                  </a:outerShdw>
                </a:effectLst>
                <a:latin typeface="Verdana" charset="0"/>
                <a:ea typeface="+mj-ea"/>
                <a:cs typeface="+mj-cs"/>
              </a:rPr>
              <a:t>Function of the Behavior</a:t>
            </a:r>
          </a:p>
        </p:txBody>
      </p:sp>
      <p:sp>
        <p:nvSpPr>
          <p:cNvPr id="5" name="Oval 4"/>
          <p:cNvSpPr/>
          <p:nvPr/>
        </p:nvSpPr>
        <p:spPr>
          <a:xfrm>
            <a:off x="2378048" y="1064955"/>
            <a:ext cx="1990752" cy="779026"/>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r>
              <a:rPr lang="en-US" sz="1200" dirty="0">
                <a:solidFill>
                  <a:srgbClr val="FFFFFF"/>
                </a:solidFill>
                <a:latin typeface="Verdana" charset="0"/>
                <a:ea typeface="ＭＳ Ｐゴシック" charset="0"/>
              </a:rPr>
              <a:t>Can</a:t>
            </a:r>
            <a:r>
              <a:rPr lang="ja-JP" altLang="en-US" sz="1200" dirty="0">
                <a:solidFill>
                  <a:srgbClr val="FFFFFF"/>
                </a:solidFill>
                <a:latin typeface="Verdana" charset="0"/>
                <a:ea typeface="ＭＳ Ｐゴシック" charset="0"/>
              </a:rPr>
              <a:t>’</a:t>
            </a:r>
            <a:r>
              <a:rPr lang="en-US" sz="1200" dirty="0">
                <a:solidFill>
                  <a:srgbClr val="FFFFFF"/>
                </a:solidFill>
                <a:latin typeface="Verdana" charset="0"/>
                <a:ea typeface="ＭＳ Ｐゴシック" charset="0"/>
              </a:rPr>
              <a:t>t remember  expectations:</a:t>
            </a:r>
          </a:p>
          <a:p>
            <a:pPr algn="ctr"/>
            <a:r>
              <a:rPr lang="en-US" sz="1200" dirty="0">
                <a:solidFill>
                  <a:srgbClr val="FFFFFF"/>
                </a:solidFill>
                <a:latin typeface="Verdana" charset="0"/>
                <a:ea typeface="ＭＳ Ｐゴシック" charset="0"/>
              </a:rPr>
              <a:t>Memory</a:t>
            </a:r>
          </a:p>
        </p:txBody>
      </p:sp>
      <p:sp>
        <p:nvSpPr>
          <p:cNvPr id="6" name="Oval 5"/>
          <p:cNvSpPr/>
          <p:nvPr/>
        </p:nvSpPr>
        <p:spPr>
          <a:xfrm>
            <a:off x="1337734" y="2405421"/>
            <a:ext cx="2088727" cy="103870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r>
              <a:rPr lang="en-US" sz="1200" dirty="0">
                <a:solidFill>
                  <a:srgbClr val="FFFFFF"/>
                </a:solidFill>
                <a:latin typeface="Verdana" charset="0"/>
                <a:ea typeface="ＭＳ Ｐゴシック" charset="0"/>
              </a:rPr>
              <a:t>Doesn't read visual cues:</a:t>
            </a:r>
          </a:p>
          <a:p>
            <a:pPr algn="ctr"/>
            <a:r>
              <a:rPr lang="en-US" sz="1200" dirty="0">
                <a:solidFill>
                  <a:srgbClr val="FFFFFF"/>
                </a:solidFill>
                <a:latin typeface="Verdana" charset="0"/>
                <a:ea typeface="ＭＳ Ｐゴシック" charset="0"/>
              </a:rPr>
              <a:t>Visual-Spatial</a:t>
            </a:r>
          </a:p>
          <a:p>
            <a:pPr algn="ctr"/>
            <a:endParaRPr lang="en-US" sz="1200" dirty="0">
              <a:solidFill>
                <a:srgbClr val="FFFFFF"/>
              </a:solidFill>
              <a:latin typeface="Verdana" charset="0"/>
              <a:ea typeface="ＭＳ Ｐゴシック" charset="0"/>
            </a:endParaRPr>
          </a:p>
        </p:txBody>
      </p:sp>
      <p:sp>
        <p:nvSpPr>
          <p:cNvPr id="8" name="Oval 7"/>
          <p:cNvSpPr/>
          <p:nvPr/>
        </p:nvSpPr>
        <p:spPr>
          <a:xfrm>
            <a:off x="4648201" y="371236"/>
            <a:ext cx="2044700" cy="103870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r>
              <a:rPr lang="en-US" sz="1200" dirty="0">
                <a:solidFill>
                  <a:srgbClr val="FFFFFF"/>
                </a:solidFill>
                <a:latin typeface="Verdana" charset="0"/>
                <a:ea typeface="ＭＳ Ｐゴシック" charset="0"/>
              </a:rPr>
              <a:t>Is off-task while reviewing expectations:</a:t>
            </a:r>
          </a:p>
          <a:p>
            <a:pPr algn="ctr"/>
            <a:r>
              <a:rPr lang="en-US" sz="1200" dirty="0">
                <a:solidFill>
                  <a:srgbClr val="FFFFFF"/>
                </a:solidFill>
                <a:latin typeface="Verdana" charset="0"/>
                <a:ea typeface="ＭＳ Ｐゴシック" charset="0"/>
              </a:rPr>
              <a:t>Attention</a:t>
            </a:r>
          </a:p>
        </p:txBody>
      </p:sp>
      <p:sp>
        <p:nvSpPr>
          <p:cNvPr id="9" name="Oval 8"/>
          <p:cNvSpPr/>
          <p:nvPr/>
        </p:nvSpPr>
        <p:spPr>
          <a:xfrm>
            <a:off x="8040794" y="2484478"/>
            <a:ext cx="2192020" cy="779026"/>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r>
              <a:rPr lang="en-US" sz="1200" dirty="0">
                <a:solidFill>
                  <a:srgbClr val="FFFFFF"/>
                </a:solidFill>
                <a:latin typeface="Verdana" charset="0"/>
                <a:ea typeface="ＭＳ Ｐゴシック" charset="0"/>
              </a:rPr>
              <a:t>Doesn't understand expectations:     Receptive Language</a:t>
            </a:r>
          </a:p>
        </p:txBody>
      </p:sp>
      <p:sp>
        <p:nvSpPr>
          <p:cNvPr id="15" name="Isosceles Triangle 14"/>
          <p:cNvSpPr/>
          <p:nvPr/>
        </p:nvSpPr>
        <p:spPr>
          <a:xfrm>
            <a:off x="4368801" y="1969474"/>
            <a:ext cx="3017561" cy="1219200"/>
          </a:xfrm>
          <a:prstGeom prst="triangle">
            <a:avLst>
              <a:gd name="adj" fmla="val 5000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000000"/>
                </a:solidFill>
              </a:rPr>
              <a:t>Behavior:</a:t>
            </a:r>
          </a:p>
          <a:p>
            <a:pPr algn="ctr">
              <a:defRPr/>
            </a:pPr>
            <a:r>
              <a:rPr lang="en-US" sz="1400" b="1" dirty="0">
                <a:solidFill>
                  <a:srgbClr val="000000"/>
                </a:solidFill>
              </a:rPr>
              <a:t>Non-compliance</a:t>
            </a:r>
          </a:p>
        </p:txBody>
      </p:sp>
      <p:sp>
        <p:nvSpPr>
          <p:cNvPr id="16" name="TextBox 15"/>
          <p:cNvSpPr txBox="1">
            <a:spLocks noChangeArrowheads="1"/>
          </p:cNvSpPr>
          <p:nvPr/>
        </p:nvSpPr>
        <p:spPr bwMode="auto">
          <a:xfrm>
            <a:off x="787661" y="4903992"/>
            <a:ext cx="4267200" cy="646331"/>
          </a:xfrm>
          <a:prstGeom prst="rect">
            <a:avLst/>
          </a:prstGeom>
          <a:solidFill>
            <a:schemeClr val="bg2">
              <a:lumMod val="90000"/>
            </a:schemeClr>
          </a:solid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And what about the setting events? = Internal Interferences</a:t>
            </a:r>
          </a:p>
        </p:txBody>
      </p:sp>
      <p:sp>
        <p:nvSpPr>
          <p:cNvPr id="10" name="Oval 9"/>
          <p:cNvSpPr/>
          <p:nvPr/>
        </p:nvSpPr>
        <p:spPr>
          <a:xfrm>
            <a:off x="3634237" y="3601764"/>
            <a:ext cx="2387600" cy="103870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r>
              <a:rPr lang="en-US" sz="1200" dirty="0">
                <a:solidFill>
                  <a:srgbClr val="FFFFFF"/>
                </a:solidFill>
                <a:latin typeface="Verdana" charset="0"/>
                <a:ea typeface="ＭＳ Ｐゴシック" charset="0"/>
              </a:rPr>
              <a:t>No problem-solving skills:</a:t>
            </a:r>
          </a:p>
          <a:p>
            <a:pPr algn="ctr"/>
            <a:r>
              <a:rPr lang="en-US" sz="1200" dirty="0">
                <a:solidFill>
                  <a:srgbClr val="FFFFFF"/>
                </a:solidFill>
                <a:latin typeface="Verdana" charset="0"/>
                <a:ea typeface="ＭＳ Ｐゴシック" charset="0"/>
              </a:rPr>
              <a:t>Executive Dysfunction</a:t>
            </a:r>
          </a:p>
        </p:txBody>
      </p:sp>
      <p:sp>
        <p:nvSpPr>
          <p:cNvPr id="12" name="Oval 11"/>
          <p:cNvSpPr/>
          <p:nvPr/>
        </p:nvSpPr>
        <p:spPr>
          <a:xfrm>
            <a:off x="6739467" y="741106"/>
            <a:ext cx="2653487" cy="1298377"/>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1200" dirty="0">
                <a:solidFill>
                  <a:srgbClr val="FFFFFF"/>
                </a:solidFill>
                <a:latin typeface="Verdana" charset="0"/>
                <a:ea typeface="ＭＳ Ｐゴシック" charset="0"/>
              </a:rPr>
              <a:t>Doesn't feel rules are fair and expresses feelings inappropriately Expressive /Pragmatic</a:t>
            </a:r>
          </a:p>
          <a:p>
            <a:pPr algn="ctr">
              <a:defRPr/>
            </a:pPr>
            <a:r>
              <a:rPr lang="en-US" sz="1200" dirty="0">
                <a:solidFill>
                  <a:srgbClr val="FFFFFF"/>
                </a:solidFill>
                <a:latin typeface="Verdana" charset="0"/>
                <a:ea typeface="ＭＳ Ｐゴシック" charset="0"/>
              </a:rPr>
              <a:t>Language</a:t>
            </a:r>
          </a:p>
        </p:txBody>
      </p:sp>
      <p:sp>
        <p:nvSpPr>
          <p:cNvPr id="3" name="Right Arrow 2" descr="right arrow"/>
          <p:cNvSpPr/>
          <p:nvPr/>
        </p:nvSpPr>
        <p:spPr>
          <a:xfrm rot="1637765">
            <a:off x="7026489" y="3786518"/>
            <a:ext cx="1316563" cy="487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descr="work/school"/>
          <p:cNvSpPr/>
          <p:nvPr/>
        </p:nvSpPr>
        <p:spPr>
          <a:xfrm>
            <a:off x="9011517" y="4830399"/>
            <a:ext cx="1402080" cy="63565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descr="community"/>
          <p:cNvSpPr/>
          <p:nvPr/>
        </p:nvSpPr>
        <p:spPr>
          <a:xfrm>
            <a:off x="9524597" y="3842437"/>
            <a:ext cx="1778000" cy="63565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descr="home"/>
          <p:cNvSpPr/>
          <p:nvPr/>
        </p:nvSpPr>
        <p:spPr>
          <a:xfrm>
            <a:off x="6949947" y="4842299"/>
            <a:ext cx="1402080" cy="63565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986800" y="4929080"/>
            <a:ext cx="1107440" cy="369332"/>
          </a:xfrm>
          <a:prstGeom prst="rect">
            <a:avLst/>
          </a:prstGeom>
          <a:noFill/>
        </p:spPr>
        <p:txBody>
          <a:bodyPr wrap="square" rtlCol="0">
            <a:spAutoFit/>
          </a:bodyPr>
          <a:lstStyle/>
          <a:p>
            <a:r>
              <a:rPr lang="en-US" dirty="0"/>
              <a:t>Home</a:t>
            </a:r>
          </a:p>
        </p:txBody>
      </p:sp>
      <p:sp>
        <p:nvSpPr>
          <p:cNvPr id="22" name="TextBox 21"/>
          <p:cNvSpPr txBox="1"/>
          <p:nvPr/>
        </p:nvSpPr>
        <p:spPr>
          <a:xfrm>
            <a:off x="9011517" y="4929080"/>
            <a:ext cx="1402080" cy="369332"/>
          </a:xfrm>
          <a:prstGeom prst="rect">
            <a:avLst/>
          </a:prstGeom>
          <a:noFill/>
        </p:spPr>
        <p:txBody>
          <a:bodyPr wrap="square" rtlCol="0">
            <a:spAutoFit/>
          </a:bodyPr>
          <a:lstStyle/>
          <a:p>
            <a:r>
              <a:rPr lang="en-US" dirty="0"/>
              <a:t>Work/school</a:t>
            </a:r>
          </a:p>
        </p:txBody>
      </p:sp>
      <p:sp>
        <p:nvSpPr>
          <p:cNvPr id="23" name="TextBox 22"/>
          <p:cNvSpPr txBox="1"/>
          <p:nvPr/>
        </p:nvSpPr>
        <p:spPr>
          <a:xfrm>
            <a:off x="9641840" y="4030358"/>
            <a:ext cx="1940560" cy="369332"/>
          </a:xfrm>
          <a:prstGeom prst="rect">
            <a:avLst/>
          </a:prstGeom>
          <a:noFill/>
        </p:spPr>
        <p:txBody>
          <a:bodyPr wrap="square" rtlCol="0">
            <a:spAutoFit/>
          </a:bodyPr>
          <a:lstStyle/>
          <a:p>
            <a:r>
              <a:rPr lang="en-US" dirty="0"/>
              <a:t>Community</a:t>
            </a:r>
          </a:p>
        </p:txBody>
      </p:sp>
    </p:spTree>
    <p:extLst>
      <p:ext uri="{BB962C8B-B14F-4D97-AF65-F5344CB8AC3E}">
        <p14:creationId xmlns:p14="http://schemas.microsoft.com/office/powerpoint/2010/main" val="287724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arn(inVertical)">
                                      <p:cBhvr>
                                        <p:cTn id="50" dur="500"/>
                                        <p:tgtEl>
                                          <p:spTgt spid="23"/>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2000"/>
                                        <p:tgtEl>
                                          <p:spTgt spid="7"/>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heel(1)">
                                      <p:cBhvr>
                                        <p:cTn id="73" dur="20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6" grpId="0" animBg="1"/>
      <p:bldP spid="10" grpId="0" animBg="1"/>
      <p:bldP spid="12" grpId="0" animBg="1"/>
      <p:bldP spid="3" grpId="0" animBg="1"/>
      <p:bldP spid="4" grpId="0" animBg="1"/>
      <p:bldP spid="18" grpId="0" animBg="1"/>
      <p:bldP spid="20" grpId="0" animBg="1"/>
      <p:bldP spid="7" grpId="0"/>
      <p:bldP spid="22" grpId="0"/>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E3BAF6-8F00-48ED-BEE4-4141342DB480}" type="slidenum">
              <a:rPr lang="en-US">
                <a:cs typeface="Arial" charset="0"/>
              </a:rPr>
              <a:pPr fontAlgn="base">
                <a:spcBef>
                  <a:spcPct val="0"/>
                </a:spcBef>
                <a:spcAft>
                  <a:spcPct val="0"/>
                </a:spcAft>
              </a:pPr>
              <a:t>43</a:t>
            </a:fld>
            <a:endParaRPr lang="en-US" dirty="0">
              <a:cs typeface="Arial" charset="0"/>
            </a:endParaRPr>
          </a:p>
        </p:txBody>
      </p:sp>
      <p:sp>
        <p:nvSpPr>
          <p:cNvPr id="2" name="Title 1"/>
          <p:cNvSpPr>
            <a:spLocks noGrp="1"/>
          </p:cNvSpPr>
          <p:nvPr>
            <p:ph type="title" idx="4294967295"/>
          </p:nvPr>
        </p:nvSpPr>
        <p:spPr>
          <a:xfrm>
            <a:off x="903504" y="5833011"/>
            <a:ext cx="10911416" cy="1050925"/>
          </a:xfrm>
        </p:spPr>
        <p:txBody>
          <a:bodyPr wrap="square" numCol="1" anchorCtr="0" compatLnSpc="1">
            <a:prstTxWarp prst="textNoShape">
              <a:avLst/>
            </a:prstTxWarp>
            <a:normAutofit/>
          </a:bodyPr>
          <a:lstStyle/>
          <a:p>
            <a:pPr eaLnBrk="1" fontAlgn="auto" hangingPunct="1">
              <a:spcAft>
                <a:spcPts val="0"/>
              </a:spcAft>
              <a:defRPr/>
            </a:pPr>
            <a:r>
              <a:rPr lang="en-US" dirty="0">
                <a:solidFill>
                  <a:schemeClr val="tx1"/>
                </a:solidFill>
                <a:effectLst>
                  <a:outerShdw blurRad="38100" dist="38100" dir="2700000" algn="tl">
                    <a:srgbClr val="000000"/>
                  </a:outerShdw>
                </a:effectLst>
                <a:latin typeface="Verdana" charset="0"/>
                <a:ea typeface="+mj-ea"/>
                <a:cs typeface="+mj-cs"/>
              </a:rPr>
              <a:t>Function of the Behavior I</a:t>
            </a:r>
          </a:p>
        </p:txBody>
      </p:sp>
      <p:sp>
        <p:nvSpPr>
          <p:cNvPr id="5" name="Oval 4"/>
          <p:cNvSpPr/>
          <p:nvPr/>
        </p:nvSpPr>
        <p:spPr>
          <a:xfrm>
            <a:off x="2378048" y="1064955"/>
            <a:ext cx="1990752" cy="779026"/>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r>
              <a:rPr lang="en-US" sz="1200" dirty="0">
                <a:solidFill>
                  <a:srgbClr val="FFFFFF"/>
                </a:solidFill>
                <a:latin typeface="Verdana" charset="0"/>
                <a:ea typeface="ＭＳ Ｐゴシック" charset="0"/>
              </a:rPr>
              <a:t>Can</a:t>
            </a:r>
            <a:r>
              <a:rPr lang="ja-JP" altLang="en-US" sz="1200" dirty="0">
                <a:solidFill>
                  <a:srgbClr val="FFFFFF"/>
                </a:solidFill>
                <a:latin typeface="Verdana" charset="0"/>
                <a:ea typeface="ＭＳ Ｐゴシック" charset="0"/>
              </a:rPr>
              <a:t>’</a:t>
            </a:r>
            <a:r>
              <a:rPr lang="en-US" sz="1200" dirty="0">
                <a:solidFill>
                  <a:srgbClr val="FFFFFF"/>
                </a:solidFill>
                <a:latin typeface="Verdana" charset="0"/>
                <a:ea typeface="ＭＳ Ｐゴシック" charset="0"/>
              </a:rPr>
              <a:t>t remember  expectations:</a:t>
            </a:r>
          </a:p>
          <a:p>
            <a:pPr algn="ctr"/>
            <a:r>
              <a:rPr lang="en-US" sz="1200" dirty="0">
                <a:solidFill>
                  <a:srgbClr val="FFFFFF"/>
                </a:solidFill>
                <a:latin typeface="Verdana" charset="0"/>
                <a:ea typeface="ＭＳ Ｐゴシック" charset="0"/>
              </a:rPr>
              <a:t>Memory</a:t>
            </a:r>
          </a:p>
        </p:txBody>
      </p:sp>
      <p:sp>
        <p:nvSpPr>
          <p:cNvPr id="6" name="Oval 5"/>
          <p:cNvSpPr/>
          <p:nvPr/>
        </p:nvSpPr>
        <p:spPr>
          <a:xfrm>
            <a:off x="1337734" y="2405421"/>
            <a:ext cx="2088727" cy="103870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r>
              <a:rPr lang="en-US" sz="1200" dirty="0">
                <a:solidFill>
                  <a:srgbClr val="FFFFFF"/>
                </a:solidFill>
                <a:latin typeface="Verdana" charset="0"/>
                <a:ea typeface="ＭＳ Ｐゴシック" charset="0"/>
              </a:rPr>
              <a:t>Doesn't read visual cues:</a:t>
            </a:r>
          </a:p>
          <a:p>
            <a:pPr algn="ctr"/>
            <a:r>
              <a:rPr lang="en-US" sz="1200" dirty="0">
                <a:solidFill>
                  <a:srgbClr val="FFFFFF"/>
                </a:solidFill>
                <a:latin typeface="Verdana" charset="0"/>
                <a:ea typeface="ＭＳ Ｐゴシック" charset="0"/>
              </a:rPr>
              <a:t>Visual-Spatial</a:t>
            </a:r>
          </a:p>
          <a:p>
            <a:pPr algn="ctr"/>
            <a:endParaRPr lang="en-US" sz="1200" dirty="0">
              <a:solidFill>
                <a:srgbClr val="FFFFFF"/>
              </a:solidFill>
              <a:latin typeface="Verdana" charset="0"/>
              <a:ea typeface="ＭＳ Ｐゴシック" charset="0"/>
            </a:endParaRPr>
          </a:p>
        </p:txBody>
      </p:sp>
      <p:sp>
        <p:nvSpPr>
          <p:cNvPr id="8" name="Oval 7"/>
          <p:cNvSpPr/>
          <p:nvPr/>
        </p:nvSpPr>
        <p:spPr>
          <a:xfrm>
            <a:off x="4648201" y="371236"/>
            <a:ext cx="2044700" cy="103870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r>
              <a:rPr lang="en-US" sz="1200" dirty="0">
                <a:solidFill>
                  <a:srgbClr val="FFFFFF"/>
                </a:solidFill>
                <a:latin typeface="Verdana" charset="0"/>
                <a:ea typeface="ＭＳ Ｐゴシック" charset="0"/>
              </a:rPr>
              <a:t>Is off-task while reviewing expectations:</a:t>
            </a:r>
          </a:p>
          <a:p>
            <a:pPr algn="ctr"/>
            <a:r>
              <a:rPr lang="en-US" sz="1200" dirty="0">
                <a:solidFill>
                  <a:srgbClr val="FFFFFF"/>
                </a:solidFill>
                <a:latin typeface="Verdana" charset="0"/>
                <a:ea typeface="ＭＳ Ｐゴシック" charset="0"/>
              </a:rPr>
              <a:t>Attention</a:t>
            </a:r>
          </a:p>
        </p:txBody>
      </p:sp>
      <p:sp>
        <p:nvSpPr>
          <p:cNvPr id="9" name="Oval 8"/>
          <p:cNvSpPr/>
          <p:nvPr/>
        </p:nvSpPr>
        <p:spPr>
          <a:xfrm>
            <a:off x="8040794" y="2484478"/>
            <a:ext cx="2192020" cy="779026"/>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r>
              <a:rPr lang="en-US" sz="1200" dirty="0">
                <a:solidFill>
                  <a:srgbClr val="FFFFFF"/>
                </a:solidFill>
                <a:latin typeface="Verdana" charset="0"/>
                <a:ea typeface="ＭＳ Ｐゴシック" charset="0"/>
              </a:rPr>
              <a:t>Doesn't understand expectations:     Receptive Language</a:t>
            </a:r>
          </a:p>
        </p:txBody>
      </p:sp>
      <p:sp>
        <p:nvSpPr>
          <p:cNvPr id="15" name="Isosceles Triangle 14"/>
          <p:cNvSpPr/>
          <p:nvPr/>
        </p:nvSpPr>
        <p:spPr>
          <a:xfrm>
            <a:off x="4368801" y="1969474"/>
            <a:ext cx="3017561" cy="1219200"/>
          </a:xfrm>
          <a:prstGeom prst="triangle">
            <a:avLst>
              <a:gd name="adj" fmla="val 5000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000000"/>
                </a:solidFill>
              </a:rPr>
              <a:t>Behavior:</a:t>
            </a:r>
          </a:p>
          <a:p>
            <a:pPr algn="ctr">
              <a:defRPr/>
            </a:pPr>
            <a:r>
              <a:rPr lang="en-US" sz="1400" b="1" dirty="0">
                <a:solidFill>
                  <a:srgbClr val="000000"/>
                </a:solidFill>
              </a:rPr>
              <a:t>Non-compliance</a:t>
            </a:r>
          </a:p>
        </p:txBody>
      </p:sp>
      <p:sp>
        <p:nvSpPr>
          <p:cNvPr id="16" name="TextBox 15"/>
          <p:cNvSpPr txBox="1">
            <a:spLocks noChangeArrowheads="1"/>
          </p:cNvSpPr>
          <p:nvPr/>
        </p:nvSpPr>
        <p:spPr bwMode="auto">
          <a:xfrm>
            <a:off x="787661" y="4903992"/>
            <a:ext cx="4267200" cy="646331"/>
          </a:xfrm>
          <a:prstGeom prst="rect">
            <a:avLst/>
          </a:prstGeom>
          <a:solidFill>
            <a:schemeClr val="bg2">
              <a:lumMod val="90000"/>
            </a:schemeClr>
          </a:solid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And what about the setting events? = Internal Interferences</a:t>
            </a:r>
          </a:p>
        </p:txBody>
      </p:sp>
      <p:sp>
        <p:nvSpPr>
          <p:cNvPr id="10" name="Oval 9"/>
          <p:cNvSpPr/>
          <p:nvPr/>
        </p:nvSpPr>
        <p:spPr>
          <a:xfrm>
            <a:off x="3634237" y="3601764"/>
            <a:ext cx="2387600" cy="103870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r>
              <a:rPr lang="en-US" sz="1200" dirty="0">
                <a:solidFill>
                  <a:srgbClr val="FFFFFF"/>
                </a:solidFill>
                <a:latin typeface="Verdana" charset="0"/>
                <a:ea typeface="ＭＳ Ｐゴシック" charset="0"/>
              </a:rPr>
              <a:t>No problem-solving skills:</a:t>
            </a:r>
          </a:p>
          <a:p>
            <a:pPr algn="ctr"/>
            <a:r>
              <a:rPr lang="en-US" sz="1200" dirty="0">
                <a:solidFill>
                  <a:srgbClr val="FFFFFF"/>
                </a:solidFill>
                <a:latin typeface="Verdana" charset="0"/>
                <a:ea typeface="ＭＳ Ｐゴシック" charset="0"/>
              </a:rPr>
              <a:t>Executive Dysfunction</a:t>
            </a:r>
          </a:p>
        </p:txBody>
      </p:sp>
      <p:sp>
        <p:nvSpPr>
          <p:cNvPr id="12" name="Oval 11"/>
          <p:cNvSpPr/>
          <p:nvPr/>
        </p:nvSpPr>
        <p:spPr>
          <a:xfrm>
            <a:off x="6739467" y="741106"/>
            <a:ext cx="2653487" cy="1298377"/>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1200" dirty="0">
                <a:solidFill>
                  <a:srgbClr val="FFFFFF"/>
                </a:solidFill>
                <a:latin typeface="Verdana" charset="0"/>
                <a:ea typeface="ＭＳ Ｐゴシック" charset="0"/>
              </a:rPr>
              <a:t>Doesn't feel rules are fair and expresses feelings inappropriately Expressive /Pragmatic</a:t>
            </a:r>
          </a:p>
          <a:p>
            <a:pPr algn="ctr">
              <a:defRPr/>
            </a:pPr>
            <a:r>
              <a:rPr lang="en-US" sz="1200" dirty="0">
                <a:solidFill>
                  <a:srgbClr val="FFFFFF"/>
                </a:solidFill>
                <a:latin typeface="Verdana" charset="0"/>
                <a:ea typeface="ＭＳ Ｐゴシック" charset="0"/>
              </a:rPr>
              <a:t>Language</a:t>
            </a:r>
          </a:p>
        </p:txBody>
      </p:sp>
      <p:sp>
        <p:nvSpPr>
          <p:cNvPr id="3" name="Right Arrow 2" descr="right arrow"/>
          <p:cNvSpPr/>
          <p:nvPr/>
        </p:nvSpPr>
        <p:spPr>
          <a:xfrm rot="1637765">
            <a:off x="7434145" y="3974548"/>
            <a:ext cx="1819705" cy="487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descr="school/work"/>
          <p:cNvSpPr/>
          <p:nvPr/>
        </p:nvSpPr>
        <p:spPr>
          <a:xfrm>
            <a:off x="9011517" y="4830399"/>
            <a:ext cx="1402080" cy="63565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descr="community"/>
          <p:cNvSpPr/>
          <p:nvPr/>
        </p:nvSpPr>
        <p:spPr>
          <a:xfrm>
            <a:off x="9524597" y="3842437"/>
            <a:ext cx="1778000" cy="63565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descr="home"/>
          <p:cNvSpPr/>
          <p:nvPr/>
        </p:nvSpPr>
        <p:spPr>
          <a:xfrm>
            <a:off x="6949947" y="4842299"/>
            <a:ext cx="1402080" cy="63565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986800" y="4929080"/>
            <a:ext cx="1107440" cy="369332"/>
          </a:xfrm>
          <a:prstGeom prst="rect">
            <a:avLst/>
          </a:prstGeom>
          <a:noFill/>
        </p:spPr>
        <p:txBody>
          <a:bodyPr wrap="square" rtlCol="0">
            <a:spAutoFit/>
          </a:bodyPr>
          <a:lstStyle/>
          <a:p>
            <a:r>
              <a:rPr lang="en-US" dirty="0"/>
              <a:t>Home</a:t>
            </a:r>
          </a:p>
        </p:txBody>
      </p:sp>
      <p:sp>
        <p:nvSpPr>
          <p:cNvPr id="22" name="TextBox 21"/>
          <p:cNvSpPr txBox="1"/>
          <p:nvPr/>
        </p:nvSpPr>
        <p:spPr>
          <a:xfrm>
            <a:off x="9011517" y="4929080"/>
            <a:ext cx="1402080" cy="369332"/>
          </a:xfrm>
          <a:prstGeom prst="rect">
            <a:avLst/>
          </a:prstGeom>
          <a:noFill/>
        </p:spPr>
        <p:txBody>
          <a:bodyPr wrap="square" rtlCol="0">
            <a:spAutoFit/>
          </a:bodyPr>
          <a:lstStyle/>
          <a:p>
            <a:r>
              <a:rPr lang="en-US" dirty="0"/>
              <a:t>School/work</a:t>
            </a:r>
          </a:p>
        </p:txBody>
      </p:sp>
      <p:sp>
        <p:nvSpPr>
          <p:cNvPr id="23" name="TextBox 22"/>
          <p:cNvSpPr txBox="1"/>
          <p:nvPr/>
        </p:nvSpPr>
        <p:spPr>
          <a:xfrm>
            <a:off x="9641840" y="4030358"/>
            <a:ext cx="1940560" cy="369332"/>
          </a:xfrm>
          <a:prstGeom prst="rect">
            <a:avLst/>
          </a:prstGeom>
          <a:noFill/>
        </p:spPr>
        <p:txBody>
          <a:bodyPr wrap="square" rtlCol="0">
            <a:spAutoFit/>
          </a:bodyPr>
          <a:lstStyle/>
          <a:p>
            <a:r>
              <a:rPr lang="en-US" dirty="0"/>
              <a:t>Community</a:t>
            </a:r>
          </a:p>
        </p:txBody>
      </p:sp>
      <p:sp>
        <p:nvSpPr>
          <p:cNvPr id="21" name="Rounded Rectangle 20"/>
          <p:cNvSpPr/>
          <p:nvPr/>
        </p:nvSpPr>
        <p:spPr>
          <a:xfrm>
            <a:off x="9693236" y="1828800"/>
            <a:ext cx="2336800" cy="8382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rPr>
              <a:t>Review expectations  in visual, multi-modal fashion</a:t>
            </a:r>
          </a:p>
        </p:txBody>
      </p:sp>
      <p:sp>
        <p:nvSpPr>
          <p:cNvPr id="24" name="Rounded Rectangle 23"/>
          <p:cNvSpPr/>
          <p:nvPr/>
        </p:nvSpPr>
        <p:spPr>
          <a:xfrm>
            <a:off x="9011517" y="115501"/>
            <a:ext cx="2336800" cy="8382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rPr>
              <a:t>Teach appropriate ways to express verbal discontent</a:t>
            </a:r>
          </a:p>
        </p:txBody>
      </p:sp>
      <p:sp>
        <p:nvSpPr>
          <p:cNvPr id="25" name="Rounded Rectangle 24"/>
          <p:cNvSpPr/>
          <p:nvPr/>
        </p:nvSpPr>
        <p:spPr>
          <a:xfrm>
            <a:off x="2743200" y="0"/>
            <a:ext cx="2336800" cy="8382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rPr>
              <a:t>Make sure you have attention before reviewing expectations</a:t>
            </a:r>
          </a:p>
        </p:txBody>
      </p:sp>
      <p:sp>
        <p:nvSpPr>
          <p:cNvPr id="26" name="Rounded Rectangle 25"/>
          <p:cNvSpPr/>
          <p:nvPr/>
        </p:nvSpPr>
        <p:spPr>
          <a:xfrm>
            <a:off x="104947" y="948194"/>
            <a:ext cx="2465572" cy="8382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rPr>
              <a:t>Write out/draw out steps to compensate for memory</a:t>
            </a:r>
          </a:p>
        </p:txBody>
      </p:sp>
      <p:sp>
        <p:nvSpPr>
          <p:cNvPr id="27" name="Rounded Rectangle 26"/>
          <p:cNvSpPr/>
          <p:nvPr/>
        </p:nvSpPr>
        <p:spPr>
          <a:xfrm>
            <a:off x="255182" y="2359665"/>
            <a:ext cx="1446028" cy="113021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rPr>
              <a:t>May need to teach facial cues, non-verbal cues </a:t>
            </a:r>
          </a:p>
        </p:txBody>
      </p:sp>
      <p:sp>
        <p:nvSpPr>
          <p:cNvPr id="28" name="Rounded Rectangle 27"/>
          <p:cNvSpPr/>
          <p:nvPr/>
        </p:nvSpPr>
        <p:spPr>
          <a:xfrm>
            <a:off x="1574800" y="3860332"/>
            <a:ext cx="2336800" cy="8382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rPr>
              <a:t>May need to teach Cog. </a:t>
            </a:r>
            <a:r>
              <a:rPr lang="en-US" sz="1400" dirty="0" err="1">
                <a:solidFill>
                  <a:srgbClr val="000000"/>
                </a:solidFill>
              </a:rPr>
              <a:t>Beh</a:t>
            </a:r>
            <a:r>
              <a:rPr lang="en-US" sz="1400" dirty="0">
                <a:solidFill>
                  <a:srgbClr val="000000"/>
                </a:solidFill>
              </a:rPr>
              <a:t>. Therapy skills CBT</a:t>
            </a:r>
          </a:p>
        </p:txBody>
      </p:sp>
      <p:sp>
        <p:nvSpPr>
          <p:cNvPr id="11" name="TextBox 10"/>
          <p:cNvSpPr txBox="1"/>
          <p:nvPr/>
        </p:nvSpPr>
        <p:spPr>
          <a:xfrm>
            <a:off x="2816929" y="5493035"/>
            <a:ext cx="8765471"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Be mindful of Rx interactions, family stress, financial stressors, medical/neurological factors</a:t>
            </a:r>
          </a:p>
        </p:txBody>
      </p:sp>
      <p:sp>
        <p:nvSpPr>
          <p:cNvPr id="13" name="TextBox 12"/>
          <p:cNvSpPr txBox="1"/>
          <p:nvPr/>
        </p:nvSpPr>
        <p:spPr>
          <a:xfrm>
            <a:off x="6481680" y="3188675"/>
            <a:ext cx="1612560"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a:solidFill>
                  <a:srgbClr val="FF0000"/>
                </a:solidFill>
              </a:rPr>
              <a:t>How pervasive?</a:t>
            </a:r>
          </a:p>
          <a:p>
            <a:pPr algn="ctr"/>
            <a:r>
              <a:rPr lang="en-US" dirty="0">
                <a:solidFill>
                  <a:srgbClr val="FF0000"/>
                </a:solidFill>
              </a:rPr>
              <a:t>What’s your Body of Evidence?</a:t>
            </a:r>
          </a:p>
        </p:txBody>
      </p:sp>
    </p:spTree>
    <p:extLst>
      <p:ext uri="{BB962C8B-B14F-4D97-AF65-F5344CB8AC3E}">
        <p14:creationId xmlns:p14="http://schemas.microsoft.com/office/powerpoint/2010/main" val="254221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5" grpId="0" animBg="1"/>
      <p:bldP spid="26" grpId="0" animBg="1"/>
      <p:bldP spid="27" grpId="0" animBg="1"/>
      <p:bldP spid="28"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sosceles Triangle 9" descr="performance deficit"/>
          <p:cNvSpPr/>
          <p:nvPr/>
        </p:nvSpPr>
        <p:spPr>
          <a:xfrm>
            <a:off x="4652759" y="206509"/>
            <a:ext cx="3454400" cy="1371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Box 2"/>
          <p:cNvSpPr txBox="1"/>
          <p:nvPr/>
        </p:nvSpPr>
        <p:spPr>
          <a:xfrm>
            <a:off x="5605601" y="870223"/>
            <a:ext cx="1586396" cy="707886"/>
          </a:xfrm>
          <a:prstGeom prst="rect">
            <a:avLst/>
          </a:prstGeom>
          <a:noFill/>
        </p:spPr>
        <p:txBody>
          <a:bodyPr wrap="none" rtlCol="0">
            <a:spAutoFit/>
          </a:bodyPr>
          <a:lstStyle/>
          <a:p>
            <a:pPr algn="ctr"/>
            <a:r>
              <a:rPr lang="en-US" sz="2000" dirty="0"/>
              <a:t>Performance </a:t>
            </a:r>
          </a:p>
          <a:p>
            <a:pPr algn="ctr"/>
            <a:r>
              <a:rPr lang="en-US" sz="2000" dirty="0"/>
              <a:t>Deficit</a:t>
            </a:r>
          </a:p>
        </p:txBody>
      </p:sp>
      <p:graphicFrame>
        <p:nvGraphicFramePr>
          <p:cNvPr id="5" name="Diagram 4" descr="diagram"/>
          <p:cNvGraphicFramePr/>
          <p:nvPr>
            <p:extLst>
              <p:ext uri="{D42A27DB-BD31-4B8C-83A1-F6EECF244321}">
                <p14:modId xmlns:p14="http://schemas.microsoft.com/office/powerpoint/2010/main" val="3076542307"/>
              </p:ext>
            </p:extLst>
          </p:nvPr>
        </p:nvGraphicFramePr>
        <p:xfrm>
          <a:off x="2482388" y="1599650"/>
          <a:ext cx="8128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829577" y="5805488"/>
            <a:ext cx="10911417" cy="671512"/>
          </a:xfrm>
          <a:prstGeom prst="rect">
            <a:avLst/>
          </a:prstGeom>
        </p:spPr>
        <p:txBody>
          <a:bodyPr wrap="square" numCol="1" anchorCtr="0" compatLnSpc="1">
            <a:prstTxWarp prst="textNoShape">
              <a:avLst/>
            </a:prstTxWarp>
          </a:bodyPr>
          <a:lstStyle/>
          <a:p>
            <a:pPr eaLnBrk="1" fontAlgn="auto" hangingPunct="1">
              <a:spcAft>
                <a:spcPts val="0"/>
              </a:spcAft>
              <a:defRPr/>
            </a:pPr>
            <a:r>
              <a:rPr lang="en-US" sz="3200" dirty="0">
                <a:solidFill>
                  <a:schemeClr val="tx1"/>
                </a:solidFill>
                <a:effectLst>
                  <a:outerShdw blurRad="38100" dist="38100" dir="2700000" algn="tl">
                    <a:srgbClr val="000000"/>
                  </a:outerShdw>
                </a:effectLst>
                <a:latin typeface="Verdana" charset="0"/>
                <a:ea typeface="+mj-ea"/>
                <a:cs typeface="+mj-cs"/>
              </a:rPr>
              <a:t>FBA – Function of the Behavior?</a:t>
            </a:r>
          </a:p>
        </p:txBody>
      </p:sp>
    </p:spTree>
    <p:extLst>
      <p:ext uri="{BB962C8B-B14F-4D97-AF65-F5344CB8AC3E}">
        <p14:creationId xmlns:p14="http://schemas.microsoft.com/office/powerpoint/2010/main" val="41731332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984" y="5867400"/>
            <a:ext cx="10911416" cy="685800"/>
          </a:xfrm>
        </p:spPr>
        <p:txBody>
          <a:bodyPr wrap="square" numCol="1" anchorCtr="0" compatLnSpc="1">
            <a:prstTxWarp prst="textNoShape">
              <a:avLst/>
            </a:prstTxWarp>
            <a:normAutofit fontScale="90000"/>
          </a:bodyPr>
          <a:lstStyle/>
          <a:p>
            <a:pPr eaLnBrk="1" fontAlgn="auto" hangingPunct="1">
              <a:spcAft>
                <a:spcPts val="0"/>
              </a:spcAft>
              <a:defRPr/>
            </a:pPr>
            <a:r>
              <a:rPr lang="en-US" dirty="0">
                <a:effectLst>
                  <a:outerShdw blurRad="38100" dist="38100" dir="2700000" algn="tl">
                    <a:srgbClr val="000000"/>
                  </a:outerShdw>
                </a:effectLst>
                <a:latin typeface="Verdana" charset="0"/>
                <a:ea typeface="+mj-ea"/>
                <a:cs typeface="+mj-cs"/>
              </a:rPr>
              <a:t>Skill versus Will</a:t>
            </a:r>
          </a:p>
        </p:txBody>
      </p:sp>
      <p:sp>
        <p:nvSpPr>
          <p:cNvPr id="74765" name="Content Placeholder 19"/>
          <p:cNvSpPr>
            <a:spLocks noGrp="1"/>
          </p:cNvSpPr>
          <p:nvPr>
            <p:ph idx="1"/>
          </p:nvPr>
        </p:nvSpPr>
        <p:spPr/>
        <p:txBody>
          <a:bodyPr/>
          <a:lstStyle/>
          <a:p>
            <a:pPr marL="0" indent="0" eaLnBrk="1" fontAlgn="auto" hangingPunct="1">
              <a:spcAft>
                <a:spcPts val="0"/>
              </a:spcAft>
              <a:buFont typeface="Wingdings 2" charset="0"/>
              <a:buNone/>
              <a:defRPr/>
            </a:pPr>
            <a:endParaRPr lang="en-US">
              <a:latin typeface="Verdana" charset="0"/>
              <a:ea typeface="+mn-ea"/>
              <a:cs typeface="+mn-cs"/>
            </a:endParaRPr>
          </a:p>
        </p:txBody>
      </p:sp>
      <p:sp>
        <p:nvSpPr>
          <p:cNvPr id="6" name="Rectangle 5"/>
          <p:cNvSpPr/>
          <p:nvPr/>
        </p:nvSpPr>
        <p:spPr>
          <a:xfrm>
            <a:off x="917328" y="1257300"/>
            <a:ext cx="2032000" cy="3124200"/>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bg1"/>
                </a:solidFill>
              </a:rPr>
              <a:t>Behavior of Concern</a:t>
            </a:r>
          </a:p>
        </p:txBody>
      </p:sp>
      <p:sp>
        <p:nvSpPr>
          <p:cNvPr id="7" name="Rectangle 6"/>
          <p:cNvSpPr/>
          <p:nvPr/>
        </p:nvSpPr>
        <p:spPr>
          <a:xfrm>
            <a:off x="3352800" y="2819400"/>
            <a:ext cx="1117600" cy="1219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Can but choosing not to?</a:t>
            </a:r>
          </a:p>
        </p:txBody>
      </p:sp>
      <p:sp>
        <p:nvSpPr>
          <p:cNvPr id="8" name="Rectangle 7"/>
          <p:cNvSpPr/>
          <p:nvPr/>
        </p:nvSpPr>
        <p:spPr>
          <a:xfrm>
            <a:off x="3352800" y="1371600"/>
            <a:ext cx="1117600" cy="1219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Skill Deficit? </a:t>
            </a:r>
          </a:p>
        </p:txBody>
      </p:sp>
      <p:sp>
        <p:nvSpPr>
          <p:cNvPr id="9" name="Rectangle 8"/>
          <p:cNvSpPr/>
          <p:nvPr/>
        </p:nvSpPr>
        <p:spPr>
          <a:xfrm>
            <a:off x="5080000" y="3048000"/>
            <a:ext cx="3759200" cy="12192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Verdana" charset="0"/>
                <a:ea typeface="ＭＳ Ｐゴシック" charset="0"/>
              </a:rPr>
              <a:t>Testing</a:t>
            </a:r>
            <a:r>
              <a:rPr lang="en-US" sz="1100" dirty="0">
                <a:solidFill>
                  <a:schemeClr val="tx1"/>
                </a:solidFill>
                <a:latin typeface="Verdana" charset="0"/>
                <a:ea typeface="ＭＳ Ｐゴシック" charset="0"/>
              </a:rPr>
              <a:t> the limits –  </a:t>
            </a:r>
          </a:p>
          <a:p>
            <a:pPr algn="ctr">
              <a:defRPr/>
            </a:pPr>
            <a:r>
              <a:rPr lang="en-US" sz="1100" dirty="0">
                <a:solidFill>
                  <a:schemeClr val="tx1"/>
                </a:solidFill>
                <a:latin typeface="Verdana" charset="0"/>
                <a:ea typeface="ＭＳ Ｐゴシック" charset="0"/>
              </a:rPr>
              <a:t>Apply an appropriate limit (consequence)</a:t>
            </a:r>
          </a:p>
        </p:txBody>
      </p:sp>
      <p:sp>
        <p:nvSpPr>
          <p:cNvPr id="10" name="Rectangle 9"/>
          <p:cNvSpPr/>
          <p:nvPr/>
        </p:nvSpPr>
        <p:spPr>
          <a:xfrm>
            <a:off x="4978400" y="1371600"/>
            <a:ext cx="3860800" cy="12192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Verdana" charset="0"/>
                <a:ea typeface="ＭＳ Ｐゴシック" charset="0"/>
              </a:rPr>
              <a:t>Teach</a:t>
            </a:r>
            <a:r>
              <a:rPr lang="en-US" sz="1100" dirty="0">
                <a:solidFill>
                  <a:schemeClr val="tx1"/>
                </a:solidFill>
                <a:latin typeface="Verdana" charset="0"/>
                <a:ea typeface="ＭＳ Ｐゴシック" charset="0"/>
              </a:rPr>
              <a:t> to the skill deficit – to which ever deficit you determine to be underlying the behavior</a:t>
            </a:r>
          </a:p>
          <a:p>
            <a:pPr algn="ctr">
              <a:defRPr/>
            </a:pPr>
            <a:r>
              <a:rPr lang="en-US" sz="1100" dirty="0">
                <a:solidFill>
                  <a:schemeClr val="tx1"/>
                </a:solidFill>
                <a:latin typeface="Verdana" charset="0"/>
                <a:ea typeface="ＭＳ Ｐゴシック" charset="0"/>
              </a:rPr>
              <a:t>(treatment)</a:t>
            </a:r>
          </a:p>
        </p:txBody>
      </p:sp>
      <p:sp>
        <p:nvSpPr>
          <p:cNvPr id="11" name="Rectangle 10"/>
          <p:cNvSpPr/>
          <p:nvPr/>
        </p:nvSpPr>
        <p:spPr>
          <a:xfrm>
            <a:off x="9245600" y="1219200"/>
            <a:ext cx="20320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Outcome:</a:t>
            </a:r>
          </a:p>
          <a:p>
            <a:pPr algn="ctr">
              <a:defRPr/>
            </a:pPr>
            <a:r>
              <a:rPr lang="en-US" sz="1100" dirty="0"/>
              <a:t>Did it have the desired effect on the behavior of concern?</a:t>
            </a:r>
          </a:p>
        </p:txBody>
      </p:sp>
      <p:sp>
        <p:nvSpPr>
          <p:cNvPr id="12" name="Right Arrow 11" descr="right arrow"/>
          <p:cNvSpPr/>
          <p:nvPr/>
        </p:nvSpPr>
        <p:spPr>
          <a:xfrm>
            <a:off x="4470400" y="1981200"/>
            <a:ext cx="4064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descr="right arrow"/>
          <p:cNvSpPr/>
          <p:nvPr/>
        </p:nvSpPr>
        <p:spPr>
          <a:xfrm flipV="1">
            <a:off x="8839200" y="3581400"/>
            <a:ext cx="3048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ight Arrow 14" descr="right arrow"/>
          <p:cNvSpPr/>
          <p:nvPr/>
        </p:nvSpPr>
        <p:spPr>
          <a:xfrm flipV="1">
            <a:off x="4470400" y="3581400"/>
            <a:ext cx="5080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descr="right arrow"/>
          <p:cNvSpPr/>
          <p:nvPr/>
        </p:nvSpPr>
        <p:spPr>
          <a:xfrm flipV="1">
            <a:off x="8839200" y="1981200"/>
            <a:ext cx="3048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p:cNvSpPr txBox="1">
            <a:spLocks noChangeArrowheads="1"/>
          </p:cNvSpPr>
          <p:nvPr/>
        </p:nvSpPr>
        <p:spPr bwMode="auto">
          <a:xfrm>
            <a:off x="1320800" y="4724400"/>
            <a:ext cx="9550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Caveat: I</a:t>
            </a:r>
            <a:r>
              <a:rPr lang="en-US" altLang="ja-JP" sz="1800" dirty="0"/>
              <a:t>f you do not get the desired change in behavior, go back to the question of a skill acquisition problem or a skill generalization problem.</a:t>
            </a:r>
            <a:endParaRPr lang="en-US" sz="1800" dirty="0"/>
          </a:p>
        </p:txBody>
      </p:sp>
    </p:spTree>
    <p:extLst>
      <p:ext uri="{BB962C8B-B14F-4D97-AF65-F5344CB8AC3E}">
        <p14:creationId xmlns:p14="http://schemas.microsoft.com/office/powerpoint/2010/main" val="3594230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mic: &quot;billy's been in timeout 43 times already this month...it must be working really well...&quot;"/>
          <p:cNvPicPr>
            <a:picLocks noGrp="1" noChangeAspect="1"/>
          </p:cNvPicPr>
          <p:nvPr>
            <p:ph idx="4294967295"/>
          </p:nvPr>
        </p:nvPicPr>
        <p:blipFill>
          <a:blip r:embed="rId2"/>
          <a:srcRect l="-11806" r="-11806"/>
          <a:stretch>
            <a:fillRect/>
          </a:stretch>
        </p:blipFill>
        <p:spPr>
          <a:xfrm>
            <a:off x="982134" y="1097081"/>
            <a:ext cx="10561000" cy="4151813"/>
          </a:xfrm>
        </p:spPr>
      </p:pic>
    </p:spTree>
    <p:extLst>
      <p:ext uri="{BB962C8B-B14F-4D97-AF65-F5344CB8AC3E}">
        <p14:creationId xmlns:p14="http://schemas.microsoft.com/office/powerpoint/2010/main" val="1556858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2" name="Slide Number Placeholder 1"/>
          <p:cNvSpPr>
            <a:spLocks noGrp="1"/>
          </p:cNvSpPr>
          <p:nvPr>
            <p:ph type="sldNum" sz="quarter" idx="12"/>
          </p:nvPr>
        </p:nvSpPr>
        <p:spPr>
          <a:xfrm>
            <a:off x="8249201" y="6356350"/>
            <a:ext cx="3651199" cy="365125"/>
          </a:xfrm>
        </p:spPr>
        <p:txBody>
          <a:bodyPr/>
          <a:lstStyle/>
          <a:p>
            <a:fld id="{3DAEFF87-C21B-7A4D-9E8B-7D562DBE2ACA}" type="slidenum">
              <a:rPr lang="en-US" smtClean="0"/>
              <a:t>47</a:t>
            </a:fld>
            <a:endParaRPr lang="en-US" dirty="0"/>
          </a:p>
        </p:txBody>
      </p:sp>
      <p:pic>
        <p:nvPicPr>
          <p:cNvPr id="6146" name="Picture 2" descr="Word map of mental heal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9150" y="3112942"/>
            <a:ext cx="4827320" cy="31075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37336" y="1291260"/>
            <a:ext cx="9452758" cy="1446550"/>
          </a:xfrm>
          <a:prstGeom prst="rect">
            <a:avLst/>
          </a:prstGeom>
          <a:noFill/>
        </p:spPr>
        <p:txBody>
          <a:bodyPr wrap="square" rtlCol="0">
            <a:spAutoFit/>
          </a:bodyPr>
          <a:lstStyle/>
          <a:p>
            <a:r>
              <a:rPr lang="en-US" sz="4400" dirty="0">
                <a:solidFill>
                  <a:srgbClr val="56687B"/>
                </a:solidFill>
                <a:latin typeface="Calibri" panose="020F0502020204030204" pitchFamily="34" charset="0"/>
                <a:cs typeface="Calibri" panose="020F0502020204030204" pitchFamily="34" charset="0"/>
              </a:rPr>
              <a:t>Specific Considerations: Brain Injury and Behavioral Health Treatment</a:t>
            </a:r>
            <a:r>
              <a:rPr lang="en-US" sz="3200" dirty="0">
                <a:solidFill>
                  <a:srgbClr val="56687B"/>
                </a:solidFill>
                <a:latin typeface="Calibri" panose="020F0502020204030204" pitchFamily="34" charset="0"/>
                <a:cs typeface="Calibri" panose="020F0502020204030204" pitchFamily="34" charset="0"/>
              </a:rPr>
              <a:t> </a:t>
            </a:r>
            <a:endParaRPr lang="en-US" sz="3200" spc="300" dirty="0">
              <a:solidFill>
                <a:srgbClr val="56687B"/>
              </a:solidFill>
              <a:latin typeface="Calibri" panose="020F0502020204030204" pitchFamily="34" charset="0"/>
              <a:ea typeface="Futura Std Medium" charset="0"/>
              <a:cs typeface="Calibri" panose="020F0502020204030204" pitchFamily="34" charset="0"/>
            </a:endParaRPr>
          </a:p>
        </p:txBody>
      </p:sp>
    </p:spTree>
    <p:extLst>
      <p:ext uri="{BB962C8B-B14F-4D97-AF65-F5344CB8AC3E}">
        <p14:creationId xmlns:p14="http://schemas.microsoft.com/office/powerpoint/2010/main" val="14393224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7" y="5928"/>
            <a:ext cx="12189023" cy="6858000"/>
          </a:xfrm>
          <a:prstGeom prst="rect">
            <a:avLst/>
          </a:prstGeom>
        </p:spPr>
      </p:pic>
      <p:sp>
        <p:nvSpPr>
          <p:cNvPr id="2" name="Slide Number Placeholder 1"/>
          <p:cNvSpPr>
            <a:spLocks noGrp="1"/>
          </p:cNvSpPr>
          <p:nvPr>
            <p:ph type="sldNum" sz="quarter" idx="12"/>
          </p:nvPr>
        </p:nvSpPr>
        <p:spPr>
          <a:xfrm>
            <a:off x="8249201" y="6356350"/>
            <a:ext cx="3651199" cy="365125"/>
          </a:xfrm>
        </p:spPr>
        <p:txBody>
          <a:bodyPr/>
          <a:lstStyle/>
          <a:p>
            <a:fld id="{3DAEFF87-C21B-7A4D-9E8B-7D562DBE2ACA}" type="slidenum">
              <a:rPr lang="en-US" smtClean="0"/>
              <a:t>48</a:t>
            </a:fld>
            <a:endParaRPr lang="en-US" dirty="0"/>
          </a:p>
        </p:txBody>
      </p:sp>
      <p:sp>
        <p:nvSpPr>
          <p:cNvPr id="14" name="Chevron 13">
            <a:extLst>
              <a:ext uri="{C183D7F6-B498-43B3-948B-1728B52AA6E4}">
                <adec:decorative xmlns="" xmlns:adec="http://schemas.microsoft.com/office/drawing/2017/decorative" val="1"/>
              </a:ext>
            </a:extLst>
          </p:cNvPr>
          <p:cNvSpPr/>
          <p:nvPr/>
        </p:nvSpPr>
        <p:spPr>
          <a:xfrm>
            <a:off x="1424344" y="5871718"/>
            <a:ext cx="646176"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646569"/>
              </a:solidFill>
            </a:endParaRPr>
          </a:p>
        </p:txBody>
      </p:sp>
      <p:sp>
        <p:nvSpPr>
          <p:cNvPr id="11" name="Chevron 10">
            <a:extLst>
              <a:ext uri="{C183D7F6-B498-43B3-948B-1728B52AA6E4}">
                <adec:decorative xmlns="" xmlns:adec="http://schemas.microsoft.com/office/drawing/2017/decorative" val="1"/>
              </a:ext>
            </a:extLst>
          </p:cNvPr>
          <p:cNvSpPr/>
          <p:nvPr/>
        </p:nvSpPr>
        <p:spPr>
          <a:xfrm>
            <a:off x="1347150" y="3958519"/>
            <a:ext cx="646176"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646569"/>
              </a:solidFill>
            </a:endParaRPr>
          </a:p>
        </p:txBody>
      </p:sp>
      <p:sp>
        <p:nvSpPr>
          <p:cNvPr id="9" name="Chevron 8">
            <a:extLst>
              <a:ext uri="{C183D7F6-B498-43B3-948B-1728B52AA6E4}">
                <adec:decorative xmlns="" xmlns:adec="http://schemas.microsoft.com/office/drawing/2017/decorative" val="1"/>
              </a:ext>
            </a:extLst>
          </p:cNvPr>
          <p:cNvSpPr/>
          <p:nvPr/>
        </p:nvSpPr>
        <p:spPr>
          <a:xfrm>
            <a:off x="1347150" y="2002233"/>
            <a:ext cx="646176"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646569"/>
              </a:solidFill>
            </a:endParaRPr>
          </a:p>
        </p:txBody>
      </p:sp>
      <p:sp>
        <p:nvSpPr>
          <p:cNvPr id="12" name="TextBox 11"/>
          <p:cNvSpPr txBox="1"/>
          <p:nvPr/>
        </p:nvSpPr>
        <p:spPr>
          <a:xfrm>
            <a:off x="1773620" y="1981395"/>
            <a:ext cx="8979499" cy="4832092"/>
          </a:xfrm>
          <a:prstGeom prst="rect">
            <a:avLst/>
          </a:prstGeom>
          <a:noFill/>
        </p:spPr>
        <p:txBody>
          <a:bodyPr wrap="square" rtlCol="0">
            <a:spAutoFit/>
          </a:bodyPr>
          <a:lstStyle/>
          <a:p>
            <a:pPr marL="237744" lvl="2">
              <a:spcBef>
                <a:spcPts val="400"/>
              </a:spcBef>
              <a:buClr>
                <a:schemeClr val="accent3"/>
              </a:buClr>
              <a:buSzPct val="68000"/>
              <a:defRPr/>
            </a:pPr>
            <a:r>
              <a:rPr lang="en-US" sz="2500" dirty="0">
                <a:solidFill>
                  <a:srgbClr val="0070C0"/>
                </a:solidFill>
              </a:rPr>
              <a:t>Neurological changes</a:t>
            </a:r>
          </a:p>
          <a:p>
            <a:pPr marL="795528" lvl="3" indent="-274320">
              <a:spcBef>
                <a:spcPts val="400"/>
              </a:spcBef>
              <a:buClr>
                <a:schemeClr val="accent3"/>
              </a:buClr>
              <a:buSzPct val="68000"/>
              <a:buFont typeface="Wingdings 2"/>
              <a:buChar char=""/>
              <a:defRPr/>
            </a:pPr>
            <a:r>
              <a:rPr lang="en-US" sz="2300" dirty="0">
                <a:solidFill>
                  <a:schemeClr val="bg2">
                    <a:lumMod val="50000"/>
                  </a:schemeClr>
                </a:solidFill>
              </a:rPr>
              <a:t>Awareness, cognition, communication, emotional regulation, cognitive fatigue, hypersensitivity, executive functioning, neuro-chemical changes</a:t>
            </a:r>
          </a:p>
          <a:p>
            <a:pPr marL="795528" lvl="3" indent="-274320">
              <a:spcBef>
                <a:spcPts val="400"/>
              </a:spcBef>
              <a:buClr>
                <a:schemeClr val="accent3"/>
              </a:buClr>
              <a:buSzPct val="68000"/>
              <a:buFont typeface="Wingdings 2"/>
              <a:buChar char=""/>
              <a:defRPr/>
            </a:pPr>
            <a:endParaRPr lang="en-US" sz="2500" dirty="0"/>
          </a:p>
          <a:p>
            <a:pPr marL="237744" lvl="2">
              <a:spcBef>
                <a:spcPts val="400"/>
              </a:spcBef>
              <a:buClr>
                <a:schemeClr val="accent3"/>
              </a:buClr>
              <a:buSzPct val="68000"/>
              <a:defRPr/>
            </a:pPr>
            <a:r>
              <a:rPr lang="en-US" sz="2500" dirty="0">
                <a:solidFill>
                  <a:srgbClr val="0070C0"/>
                </a:solidFill>
              </a:rPr>
              <a:t>Adjustment to injury &amp; subsequent social changes</a:t>
            </a:r>
          </a:p>
          <a:p>
            <a:pPr marL="795528" lvl="3" indent="-274320">
              <a:spcBef>
                <a:spcPts val="400"/>
              </a:spcBef>
              <a:buClr>
                <a:schemeClr val="accent3"/>
              </a:buClr>
              <a:buSzPct val="68000"/>
              <a:buFont typeface="Wingdings 2"/>
              <a:buChar char=""/>
              <a:defRPr/>
            </a:pPr>
            <a:r>
              <a:rPr lang="en-US" sz="2300" dirty="0">
                <a:solidFill>
                  <a:schemeClr val="bg2">
                    <a:lumMod val="50000"/>
                  </a:schemeClr>
                </a:solidFill>
              </a:rPr>
              <a:t>Role changes, job loss, isolation, loneliness,, financial stress, lost sense of purpose, decreased self-esteem, grief, decreased coping skills</a:t>
            </a:r>
          </a:p>
          <a:p>
            <a:pPr marL="521208" lvl="3">
              <a:spcBef>
                <a:spcPts val="400"/>
              </a:spcBef>
              <a:buClr>
                <a:schemeClr val="accent3"/>
              </a:buClr>
              <a:buSzPct val="68000"/>
              <a:defRPr/>
            </a:pPr>
            <a:endParaRPr lang="en-US" sz="2300" dirty="0">
              <a:solidFill>
                <a:schemeClr val="bg2">
                  <a:lumMod val="50000"/>
                </a:schemeClr>
              </a:solidFill>
            </a:endParaRPr>
          </a:p>
          <a:p>
            <a:pPr marL="521208" lvl="3">
              <a:spcBef>
                <a:spcPts val="400"/>
              </a:spcBef>
              <a:buClr>
                <a:schemeClr val="accent3"/>
              </a:buClr>
              <a:buSzPct val="68000"/>
              <a:defRPr/>
            </a:pPr>
            <a:r>
              <a:rPr lang="en-US" sz="2400" dirty="0">
                <a:solidFill>
                  <a:srgbClr val="0070C0"/>
                </a:solidFill>
              </a:rPr>
              <a:t>Pre-injury mental health, personality issues</a:t>
            </a:r>
          </a:p>
          <a:p>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1330055" y="510627"/>
            <a:ext cx="9328067" cy="1323439"/>
          </a:xfrm>
          <a:prstGeom prst="rect">
            <a:avLst/>
          </a:prstGeom>
        </p:spPr>
        <p:txBody>
          <a:bodyPr wrap="square">
            <a:spAutoFit/>
          </a:bodyPr>
          <a:lstStyle/>
          <a:p>
            <a:r>
              <a:rPr lang="en-US" sz="4000" b="1" dirty="0">
                <a:solidFill>
                  <a:srgbClr val="56687B"/>
                </a:solidFill>
              </a:rPr>
              <a:t>Psycho-Social &amp; Behavioral  Health Challenges after TBI</a:t>
            </a:r>
          </a:p>
        </p:txBody>
      </p:sp>
    </p:spTree>
    <p:extLst>
      <p:ext uri="{BB962C8B-B14F-4D97-AF65-F5344CB8AC3E}">
        <p14:creationId xmlns:p14="http://schemas.microsoft.com/office/powerpoint/2010/main" val="29821281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64270EC3-9BC4-F04C-8959-9C43553EB6C2}"/>
              </a:ext>
              <a:ext uri="{C183D7F6-B498-43B3-948B-1728B52AA6E4}">
                <adec:decorative xmlns=""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5" name="Slide Number Placeholder 4"/>
          <p:cNvSpPr>
            <a:spLocks noGrp="1"/>
          </p:cNvSpPr>
          <p:nvPr>
            <p:ph type="sldNum" sz="quarter" idx="12"/>
          </p:nvPr>
        </p:nvSpPr>
        <p:spPr/>
        <p:txBody>
          <a:bodyPr/>
          <a:lstStyle/>
          <a:p>
            <a:fld id="{3F4C563E-2966-9249-A96E-349A2F9077D0}" type="slidenum">
              <a:rPr lang="en-US" smtClean="0">
                <a:solidFill>
                  <a:srgbClr val="646569"/>
                </a:solidFill>
              </a:rPr>
              <a:pPr/>
              <a:t>49</a:t>
            </a:fld>
            <a:endParaRPr lang="en-US" dirty="0">
              <a:solidFill>
                <a:srgbClr val="646569"/>
              </a:solidFill>
            </a:endParaRPr>
          </a:p>
        </p:txBody>
      </p:sp>
      <p:cxnSp>
        <p:nvCxnSpPr>
          <p:cNvPr id="3" name="Straight Connector 2">
            <a:extLst>
              <a:ext uri="{C183D7F6-B498-43B3-948B-1728B52AA6E4}">
                <adec:decorative xmlns="" xmlns:adec="http://schemas.microsoft.com/office/drawing/2017/decorative" val="1"/>
              </a:ext>
            </a:extLst>
          </p:cNvPr>
          <p:cNvCxnSpPr/>
          <p:nvPr/>
        </p:nvCxnSpPr>
        <p:spPr>
          <a:xfrm>
            <a:off x="520710" y="1123950"/>
            <a:ext cx="11273735" cy="0"/>
          </a:xfrm>
          <a:prstGeom prst="line">
            <a:avLst/>
          </a:prstGeom>
          <a:ln w="349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C:\Users\hawleyl\AppData\Local\Microsoft\Windows\Temporary Internet Files\Content.IE5\81ZLVGUL\People-044-Talking-Bubbl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6881" y="4160520"/>
            <a:ext cx="2444361" cy="93726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1907968" y="1262017"/>
            <a:ext cx="9747662" cy="4702367"/>
          </a:xfrm>
        </p:spPr>
        <p:txBody>
          <a:bodyPr>
            <a:normAutofit lnSpcReduction="10000"/>
          </a:bodyPr>
          <a:lstStyle/>
          <a:p>
            <a:r>
              <a:rPr lang="en-US" sz="2400" dirty="0"/>
              <a:t>Not responding to social cues</a:t>
            </a:r>
          </a:p>
          <a:p>
            <a:r>
              <a:rPr lang="en-US" sz="2400" dirty="0"/>
              <a:t>Becoming emotional during social interactions</a:t>
            </a:r>
          </a:p>
          <a:p>
            <a:r>
              <a:rPr lang="en-US" sz="2400" dirty="0"/>
              <a:t>Flat affect</a:t>
            </a:r>
          </a:p>
          <a:p>
            <a:r>
              <a:rPr lang="en-US" sz="2400" dirty="0"/>
              <a:t>Lack of social initiation – “I don’t know what to say”</a:t>
            </a:r>
          </a:p>
          <a:p>
            <a:r>
              <a:rPr lang="en-US" sz="2400" dirty="0"/>
              <a:t>Tangential – talking on and on</a:t>
            </a:r>
          </a:p>
          <a:p>
            <a:r>
              <a:rPr lang="en-US" sz="2400" dirty="0"/>
              <a:t>Repeating information – telling the same story over and over</a:t>
            </a:r>
          </a:p>
          <a:p>
            <a:r>
              <a:rPr lang="en-US" sz="2400" dirty="0"/>
              <a:t>Interrupting – turn taking</a:t>
            </a:r>
          </a:p>
          <a:p>
            <a:r>
              <a:rPr lang="en-US" sz="2400" dirty="0"/>
              <a:t>Speaking off topic</a:t>
            </a:r>
          </a:p>
          <a:p>
            <a:r>
              <a:rPr lang="en-US" sz="2400" dirty="0"/>
              <a:t>Crossing social boundaries</a:t>
            </a:r>
          </a:p>
          <a:p>
            <a:r>
              <a:rPr lang="en-US" sz="2400" dirty="0"/>
              <a:t>Body language – no eye contact, turning away, etc.</a:t>
            </a:r>
          </a:p>
          <a:p>
            <a:r>
              <a:rPr lang="en-US" sz="2400" dirty="0"/>
              <a:t>Difficulty following group conversation</a:t>
            </a:r>
          </a:p>
          <a:p>
            <a:endParaRPr lang="en-US" dirty="0"/>
          </a:p>
          <a:p>
            <a:pPr marL="0" indent="0">
              <a:buNone/>
            </a:pPr>
            <a:endParaRPr lang="en-US" dirty="0"/>
          </a:p>
          <a:p>
            <a:endParaRPr lang="en-US" dirty="0"/>
          </a:p>
        </p:txBody>
      </p:sp>
      <p:sp>
        <p:nvSpPr>
          <p:cNvPr id="6" name="Title 5"/>
          <p:cNvSpPr>
            <a:spLocks noGrp="1"/>
          </p:cNvSpPr>
          <p:nvPr>
            <p:ph type="title"/>
          </p:nvPr>
        </p:nvSpPr>
        <p:spPr>
          <a:xfrm>
            <a:off x="1898147" y="123826"/>
            <a:ext cx="9620991" cy="914400"/>
          </a:xfrm>
        </p:spPr>
        <p:txBody>
          <a:bodyPr>
            <a:normAutofit fontScale="90000"/>
          </a:bodyPr>
          <a:lstStyle/>
          <a:p>
            <a:r>
              <a:rPr lang="en-US" sz="3600" b="1" dirty="0">
                <a:solidFill>
                  <a:srgbClr val="56687B"/>
                </a:solidFill>
              </a:rPr>
              <a:t>Changes in Social Behavior: 1 of the most challenging for families  </a:t>
            </a:r>
          </a:p>
        </p:txBody>
      </p:sp>
    </p:spTree>
    <p:extLst>
      <p:ext uri="{BB962C8B-B14F-4D97-AF65-F5344CB8AC3E}">
        <p14:creationId xmlns:p14="http://schemas.microsoft.com/office/powerpoint/2010/main" val="3248391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C183D7F6-B498-43B3-948B-1728B52AA6E4}">
                <adec:decorative xmlns=""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3606" r="24613"/>
          <a:stretch/>
        </p:blipFill>
        <p:spPr>
          <a:xfrm>
            <a:off x="0" y="10"/>
            <a:ext cx="12191999"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cxnSp>
        <p:nvCxnSpPr>
          <p:cNvPr id="25" name="Straight Arrow Connector 24">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941820" y="6356350"/>
            <a:ext cx="1165860" cy="365125"/>
          </a:xfrm>
          <a:prstGeom prst="ellipse">
            <a:avLst/>
          </a:prstGeom>
        </p:spPr>
        <p:txBody>
          <a:bodyPr vert="horz" lIns="91440" tIns="45720" rIns="91440" bIns="45720" rtlCol="0" anchor="ctr">
            <a:normAutofit/>
          </a:bodyPr>
          <a:lstStyle/>
          <a:p>
            <a:pPr>
              <a:lnSpc>
                <a:spcPct val="90000"/>
              </a:lnSpc>
              <a:spcAft>
                <a:spcPts val="600"/>
              </a:spcAft>
              <a:defRPr/>
            </a:pPr>
            <a:fld id="{3DAEFF87-C21B-7A4D-9E8B-7D562DBE2ACA}" type="slidenum">
              <a:rPr lang="en-US">
                <a:solidFill>
                  <a:prstClr val="black">
                    <a:tint val="75000"/>
                  </a:prstClr>
                </a:solidFill>
                <a:latin typeface="Calibri" panose="020F0502020204030204"/>
              </a:rPr>
              <a:pPr>
                <a:lnSpc>
                  <a:spcPct val="90000"/>
                </a:lnSpc>
                <a:spcAft>
                  <a:spcPts val="600"/>
                </a:spcAft>
                <a:defRPr/>
              </a:pPr>
              <a:t>5</a:t>
            </a:fld>
            <a:endParaRPr lang="en-US">
              <a:solidFill>
                <a:prstClr val="black">
                  <a:tint val="75000"/>
                </a:prstClr>
              </a:solidFill>
              <a:latin typeface="Calibri" panose="020F0502020204030204"/>
            </a:endParaRPr>
          </a:p>
        </p:txBody>
      </p:sp>
      <p:sp>
        <p:nvSpPr>
          <p:cNvPr id="9" name="Content Placeholder 2"/>
          <p:cNvSpPr txBox="1">
            <a:spLocks/>
          </p:cNvSpPr>
          <p:nvPr/>
        </p:nvSpPr>
        <p:spPr>
          <a:xfrm>
            <a:off x="655321" y="2575034"/>
            <a:ext cx="10183367" cy="34622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228600" algn="l">
              <a:buFont typeface="Arial" panose="020B0604020202020204" pitchFamily="34" charset="0"/>
              <a:buChar char="•"/>
            </a:pPr>
            <a:r>
              <a:rPr lang="en-US" altLang="en-US" sz="1600" dirty="0"/>
              <a:t>According to jail and prison studies, </a:t>
            </a:r>
            <a:r>
              <a:rPr lang="en-US" altLang="en-US" sz="1600" b="1" dirty="0"/>
              <a:t>65% of inmates report having experienced a head injury</a:t>
            </a:r>
            <a:r>
              <a:rPr lang="en-US" altLang="en-US" sz="1600" dirty="0"/>
              <a:t> or TBI as compared to </a:t>
            </a:r>
            <a:r>
              <a:rPr lang="en-US" altLang="en-US" sz="1600" b="1" dirty="0"/>
              <a:t>8.5% in a general population</a:t>
            </a:r>
            <a:r>
              <a:rPr lang="en-US" altLang="en-US" sz="1600" dirty="0"/>
              <a:t> reporting a history of TBI.</a:t>
            </a:r>
            <a:br>
              <a:rPr lang="en-US" altLang="en-US" sz="1600" dirty="0"/>
            </a:br>
            <a:endParaRPr lang="en-US" altLang="en-US" sz="1600" dirty="0"/>
          </a:p>
          <a:p>
            <a:pPr marL="342900" indent="-228600" algn="l">
              <a:buFont typeface="Arial" panose="020B0604020202020204" pitchFamily="34" charset="0"/>
              <a:buChar char="•"/>
            </a:pPr>
            <a:r>
              <a:rPr lang="en-US" altLang="en-US" sz="1600" dirty="0"/>
              <a:t>Prisoners who have had head injuries may also experience </a:t>
            </a:r>
            <a:r>
              <a:rPr lang="en-US" altLang="en-US" sz="1600" b="1" dirty="0"/>
              <a:t>mental health problems</a:t>
            </a:r>
            <a:r>
              <a:rPr lang="en-US" altLang="en-US" sz="1600" dirty="0"/>
              <a:t> such as severe depression and anxiety, substance use disorders, difficulty controlling anger, or suicidal thoughts and/or attempts</a:t>
            </a:r>
            <a:r>
              <a:rPr lang="en-US" altLang="en-US" sz="1600" b="1" dirty="0"/>
              <a:t> (CO study indicates 87% with co-occurring behavioral health problems</a:t>
            </a:r>
            <a:r>
              <a:rPr lang="en-US" altLang="en-US" sz="1600" dirty="0"/>
              <a:t> </a:t>
            </a:r>
          </a:p>
          <a:p>
            <a:pPr marL="342900" indent="-228600" algn="l">
              <a:buFont typeface="Arial" panose="020B0604020202020204" pitchFamily="34" charset="0"/>
              <a:buChar char="•"/>
            </a:pPr>
            <a:endParaRPr lang="en-US" altLang="en-US" sz="1600" dirty="0"/>
          </a:p>
          <a:p>
            <a:pPr marL="342900" indent="-228600" algn="l">
              <a:buFont typeface="Arial" panose="020B0604020202020204" pitchFamily="34" charset="0"/>
              <a:buChar char="•"/>
            </a:pPr>
            <a:r>
              <a:rPr lang="en-US" altLang="en-US" sz="1600" dirty="0"/>
              <a:t>The U.S. Department of Justice has reported that </a:t>
            </a:r>
            <a:r>
              <a:rPr lang="en-US" altLang="en-US" sz="1600" b="1" dirty="0"/>
              <a:t>52%</a:t>
            </a:r>
            <a:r>
              <a:rPr lang="en-US" altLang="en-US" sz="1600" dirty="0"/>
              <a:t> of female offenders and </a:t>
            </a:r>
            <a:r>
              <a:rPr lang="en-US" altLang="en-US" sz="1600" b="1" dirty="0"/>
              <a:t>41%</a:t>
            </a:r>
            <a:r>
              <a:rPr lang="en-US" altLang="en-US" sz="1600" dirty="0"/>
              <a:t> of male offenders are under the influence of drugs and/or alcohol at the time of their arrest.</a:t>
            </a:r>
          </a:p>
          <a:p>
            <a:pPr indent="-228600" algn="l">
              <a:buFont typeface="Arial" panose="020B0604020202020204" pitchFamily="34" charset="0"/>
              <a:buChar char="•"/>
            </a:pPr>
            <a:endParaRPr lang="en-US" altLang="en-US" sz="1600" dirty="0"/>
          </a:p>
        </p:txBody>
      </p:sp>
      <p:sp>
        <p:nvSpPr>
          <p:cNvPr id="8" name="TextBox 7"/>
          <p:cNvSpPr txBox="1"/>
          <p:nvPr/>
        </p:nvSpPr>
        <p:spPr>
          <a:xfrm>
            <a:off x="655320" y="365125"/>
            <a:ext cx="5120114" cy="169279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spc="300" dirty="0">
                <a:solidFill>
                  <a:srgbClr val="56687B"/>
                </a:solidFill>
                <a:latin typeface="+mj-lt"/>
                <a:ea typeface="+mj-ea"/>
                <a:cs typeface="+mj-cs"/>
              </a:rPr>
              <a:t>Justice Involved Individuals</a:t>
            </a:r>
          </a:p>
        </p:txBody>
      </p:sp>
    </p:spTree>
    <p:extLst>
      <p:ext uri="{BB962C8B-B14F-4D97-AF65-F5344CB8AC3E}">
        <p14:creationId xmlns:p14="http://schemas.microsoft.com/office/powerpoint/2010/main" val="24338168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Content Placeholder 2"/>
          <p:cNvSpPr>
            <a:spLocks noGrp="1"/>
          </p:cNvSpPr>
          <p:nvPr>
            <p:ph idx="1"/>
          </p:nvPr>
        </p:nvSpPr>
        <p:spPr>
          <a:xfrm>
            <a:off x="5120640" y="804672"/>
            <a:ext cx="6281928" cy="5248656"/>
          </a:xfrm>
        </p:spPr>
        <p:txBody>
          <a:bodyPr anchor="ctr">
            <a:normAutofit/>
          </a:bodyPr>
          <a:lstStyle/>
          <a:p>
            <a:pPr>
              <a:spcBef>
                <a:spcPts val="600"/>
              </a:spcBef>
              <a:buClr>
                <a:schemeClr val="accent2"/>
              </a:buClr>
            </a:pPr>
            <a:r>
              <a:rPr lang="en-US" sz="2000" b="1"/>
              <a:t>Thorough neuropsychological &amp; physical exam is valuable </a:t>
            </a:r>
          </a:p>
          <a:p>
            <a:pPr marL="109728" indent="0">
              <a:spcBef>
                <a:spcPts val="600"/>
              </a:spcBef>
              <a:buClr>
                <a:schemeClr val="accent2"/>
              </a:buClr>
              <a:buNone/>
            </a:pPr>
            <a:endParaRPr lang="en-US" sz="2000" b="1"/>
          </a:p>
          <a:p>
            <a:pPr>
              <a:spcBef>
                <a:spcPts val="600"/>
              </a:spcBef>
              <a:buClr>
                <a:schemeClr val="accent2"/>
              </a:buClr>
            </a:pPr>
            <a:r>
              <a:rPr lang="en-US" sz="2000" b="1"/>
              <a:t>Information and support for the person, family, employers</a:t>
            </a:r>
          </a:p>
          <a:p>
            <a:pPr marL="109728" indent="0">
              <a:spcBef>
                <a:spcPts val="600"/>
              </a:spcBef>
              <a:buClr>
                <a:schemeClr val="accent2"/>
              </a:buClr>
              <a:buNone/>
            </a:pPr>
            <a:endParaRPr lang="en-US" sz="2000" b="1"/>
          </a:p>
          <a:p>
            <a:pPr>
              <a:spcBef>
                <a:spcPts val="600"/>
              </a:spcBef>
              <a:buClr>
                <a:schemeClr val="accent2"/>
              </a:buClr>
            </a:pPr>
            <a:r>
              <a:rPr lang="en-US" sz="2000" b="1"/>
              <a:t>Reassurance that symptoms should subside</a:t>
            </a:r>
          </a:p>
          <a:p>
            <a:pPr>
              <a:spcBef>
                <a:spcPts val="600"/>
              </a:spcBef>
              <a:buClr>
                <a:schemeClr val="accent2"/>
              </a:buClr>
            </a:pPr>
            <a:endParaRPr lang="en-US" sz="2000" b="1"/>
          </a:p>
          <a:p>
            <a:pPr>
              <a:spcBef>
                <a:spcPts val="600"/>
              </a:spcBef>
              <a:buClr>
                <a:schemeClr val="accent2"/>
              </a:buClr>
            </a:pPr>
            <a:r>
              <a:rPr lang="en-US" sz="2000" b="1"/>
              <a:t>Address anxiety and “shaken sense of self”</a:t>
            </a:r>
          </a:p>
          <a:p>
            <a:pPr marL="109728" indent="0">
              <a:spcBef>
                <a:spcPts val="600"/>
              </a:spcBef>
              <a:buClr>
                <a:schemeClr val="accent2"/>
              </a:buClr>
              <a:buNone/>
            </a:pPr>
            <a:endParaRPr lang="en-US" sz="2000" b="1"/>
          </a:p>
          <a:p>
            <a:pPr>
              <a:spcBef>
                <a:spcPts val="600"/>
              </a:spcBef>
              <a:buClr>
                <a:schemeClr val="accent2"/>
              </a:buClr>
            </a:pPr>
            <a:r>
              <a:rPr lang="en-US" sz="2000" b="1"/>
              <a:t>Stress-reduction and gradual return to activity</a:t>
            </a:r>
          </a:p>
          <a:p>
            <a:pPr marL="0" indent="0">
              <a:spcBef>
                <a:spcPts val="600"/>
              </a:spcBef>
              <a:buClr>
                <a:schemeClr val="accent2"/>
              </a:buClr>
              <a:buNone/>
            </a:pPr>
            <a:endParaRPr lang="en-US" sz="2000" b="1"/>
          </a:p>
          <a:p>
            <a:pPr>
              <a:spcBef>
                <a:spcPts val="600"/>
              </a:spcBef>
              <a:buClr>
                <a:schemeClr val="accent2"/>
              </a:buClr>
            </a:pPr>
            <a:r>
              <a:rPr lang="en-US" sz="2000" b="1"/>
              <a:t>Address other psychiatric issues</a:t>
            </a:r>
          </a:p>
          <a:p>
            <a:pPr marL="109728" indent="0">
              <a:buClr>
                <a:schemeClr val="accent2"/>
              </a:buClr>
              <a:buNone/>
            </a:pPr>
            <a:r>
              <a:rPr lang="en-US" sz="2000"/>
              <a:t>						Silverberg, N., et al 2013</a:t>
            </a:r>
          </a:p>
          <a:p>
            <a:endParaRPr lang="en-US" sz="2000"/>
          </a:p>
        </p:txBody>
      </p:sp>
      <p:sp>
        <p:nvSpPr>
          <p:cNvPr id="2" name="Title 1"/>
          <p:cNvSpPr>
            <a:spLocks noGrp="1"/>
          </p:cNvSpPr>
          <p:nvPr>
            <p:ph type="title"/>
          </p:nvPr>
        </p:nvSpPr>
        <p:spPr>
          <a:xfrm>
            <a:off x="904877" y="2415322"/>
            <a:ext cx="3451730" cy="2399869"/>
          </a:xfrm>
        </p:spPr>
        <p:txBody>
          <a:bodyPr>
            <a:normAutofit/>
          </a:bodyPr>
          <a:lstStyle/>
          <a:p>
            <a:pPr algn="ctr"/>
            <a:r>
              <a:rPr lang="en-US" sz="4000" b="1" u="sng" dirty="0">
                <a:solidFill>
                  <a:srgbClr val="FFFFFF"/>
                </a:solidFill>
              </a:rPr>
              <a:t>Clinical Response to MTBI</a:t>
            </a:r>
            <a:r>
              <a:rPr lang="en-US" sz="4000" dirty="0">
                <a:solidFill>
                  <a:srgbClr val="FFFFFF"/>
                </a:solidFill>
              </a:rPr>
              <a:t/>
            </a:r>
            <a:br>
              <a:rPr lang="en-US" sz="4000" dirty="0">
                <a:solidFill>
                  <a:srgbClr val="FFFFFF"/>
                </a:solidFill>
              </a:rPr>
            </a:br>
            <a:endParaRPr lang="en-US" sz="4000" dirty="0">
              <a:solidFill>
                <a:srgbClr val="FFFFFF"/>
              </a:solidFill>
            </a:endParaRPr>
          </a:p>
        </p:txBody>
      </p:sp>
    </p:spTree>
    <p:extLst>
      <p:ext uri="{BB962C8B-B14F-4D97-AF65-F5344CB8AC3E}">
        <p14:creationId xmlns:p14="http://schemas.microsoft.com/office/powerpoint/2010/main" val="2725966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7DCED94-1FDD-1F40-B288-4A5EA3AE5CA4}"/>
              </a:ext>
              <a:ext uri="{C183D7F6-B498-43B3-948B-1728B52AA6E4}">
                <adec:decorative xmlns=""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3" name="Content Placeholder 2"/>
          <p:cNvSpPr>
            <a:spLocks noGrp="1"/>
          </p:cNvSpPr>
          <p:nvPr>
            <p:ph idx="1"/>
          </p:nvPr>
        </p:nvSpPr>
        <p:spPr/>
        <p:txBody>
          <a:bodyPr>
            <a:normAutofit fontScale="92500" lnSpcReduction="20000"/>
          </a:bodyPr>
          <a:lstStyle/>
          <a:p>
            <a:pPr>
              <a:buClr>
                <a:schemeClr val="accent2"/>
              </a:buClr>
              <a:buFont typeface="Arial" panose="020B0604020202020204" pitchFamily="34" charset="0"/>
              <a:buChar char="•"/>
            </a:pPr>
            <a:r>
              <a:rPr lang="en-US" b="1" dirty="0">
                <a:solidFill>
                  <a:srgbClr val="0070C0"/>
                </a:solidFill>
              </a:rPr>
              <a:t>Start with a thorough holistic assessment </a:t>
            </a:r>
          </a:p>
          <a:p>
            <a:pPr marL="736092" lvl="1" indent="-342900">
              <a:buFont typeface="Arial" panose="020B0604020202020204" pitchFamily="34" charset="0"/>
              <a:buChar char="•"/>
            </a:pPr>
            <a:r>
              <a:rPr lang="en-US" sz="2200" dirty="0">
                <a:solidFill>
                  <a:schemeClr val="accent1"/>
                </a:solidFill>
              </a:rPr>
              <a:t>Pre-injury</a:t>
            </a:r>
            <a:r>
              <a:rPr lang="en-US" sz="2200" i="1" dirty="0"/>
              <a:t>: roles, functioning, mental health, coping style </a:t>
            </a:r>
          </a:p>
          <a:p>
            <a:pPr marL="736092" lvl="1" indent="-342900">
              <a:buFont typeface="Arial" panose="020B0604020202020204" pitchFamily="34" charset="0"/>
              <a:buChar char="•"/>
            </a:pPr>
            <a:r>
              <a:rPr lang="en-US" sz="2200" dirty="0">
                <a:solidFill>
                  <a:schemeClr val="accent1"/>
                </a:solidFill>
              </a:rPr>
              <a:t>Injury</a:t>
            </a:r>
            <a:r>
              <a:rPr lang="en-US" sz="2200" dirty="0"/>
              <a:t>: </a:t>
            </a:r>
            <a:r>
              <a:rPr lang="en-US" sz="2200" i="1" dirty="0"/>
              <a:t>review records, involve family</a:t>
            </a:r>
          </a:p>
          <a:p>
            <a:pPr marL="736092" lvl="1" indent="-342900">
              <a:buFont typeface="Arial" panose="020B0604020202020204" pitchFamily="34" charset="0"/>
              <a:buChar char="•"/>
            </a:pPr>
            <a:r>
              <a:rPr lang="en-US" sz="2200" dirty="0">
                <a:solidFill>
                  <a:schemeClr val="accent1"/>
                </a:solidFill>
              </a:rPr>
              <a:t>Adjustment</a:t>
            </a:r>
            <a:r>
              <a:rPr lang="en-US" sz="2200" dirty="0">
                <a:solidFill>
                  <a:schemeClr val="accent2"/>
                </a:solidFill>
              </a:rPr>
              <a:t>: </a:t>
            </a:r>
            <a:r>
              <a:rPr lang="en-US" sz="2200" i="1" dirty="0">
                <a:solidFill>
                  <a:schemeClr val="accent2"/>
                </a:solidFill>
              </a:rPr>
              <a:t>social, financial, familial, vocational</a:t>
            </a:r>
          </a:p>
          <a:p>
            <a:pPr marL="457200" lvl="1" indent="-457200">
              <a:spcBef>
                <a:spcPts val="1000"/>
              </a:spcBef>
              <a:buFont typeface="Arial" panose="020B0604020202020204" pitchFamily="34" charset="0"/>
              <a:buChar char="•"/>
            </a:pPr>
            <a:r>
              <a:rPr lang="en-US" sz="2600" b="1" dirty="0">
                <a:solidFill>
                  <a:srgbClr val="0070C0"/>
                </a:solidFill>
              </a:rPr>
              <a:t>Provide education for client &amp; family</a:t>
            </a:r>
          </a:p>
          <a:p>
            <a:pPr>
              <a:buClr>
                <a:schemeClr val="accent2"/>
              </a:buClr>
              <a:buFont typeface="Arial" panose="020B0604020202020204" pitchFamily="34" charset="0"/>
              <a:buChar char="•"/>
            </a:pPr>
            <a:r>
              <a:rPr lang="en-US" sz="2600" b="1" dirty="0">
                <a:solidFill>
                  <a:srgbClr val="0070C0"/>
                </a:solidFill>
              </a:rPr>
              <a:t>Enhance self-awareness</a:t>
            </a:r>
          </a:p>
          <a:p>
            <a:pPr>
              <a:buClr>
                <a:schemeClr val="accent2"/>
              </a:buClr>
              <a:buFont typeface="Arial" panose="020B0604020202020204" pitchFamily="34" charset="0"/>
              <a:buChar char="•"/>
            </a:pPr>
            <a:r>
              <a:rPr lang="en-US" sz="2600" b="1" dirty="0">
                <a:solidFill>
                  <a:srgbClr val="0070C0"/>
                </a:solidFill>
              </a:rPr>
              <a:t>Provide supports, repetition, and consistent feedback</a:t>
            </a:r>
          </a:p>
          <a:p>
            <a:pPr>
              <a:buClr>
                <a:schemeClr val="accent2"/>
              </a:buClr>
              <a:buFont typeface="Arial" panose="020B0604020202020204" pitchFamily="34" charset="0"/>
              <a:buChar char="•"/>
            </a:pPr>
            <a:r>
              <a:rPr lang="en-US" sz="2600" b="1" dirty="0">
                <a:solidFill>
                  <a:srgbClr val="0070C0"/>
                </a:solidFill>
              </a:rPr>
              <a:t>Develop clear, short-term, realistic goals together</a:t>
            </a:r>
          </a:p>
          <a:p>
            <a:pPr>
              <a:buClr>
                <a:schemeClr val="accent2"/>
              </a:buClr>
              <a:buFont typeface="Arial" panose="020B0604020202020204" pitchFamily="34" charset="0"/>
              <a:buChar char="•"/>
            </a:pPr>
            <a:r>
              <a:rPr lang="en-US" sz="2600" b="1" dirty="0">
                <a:solidFill>
                  <a:srgbClr val="0070C0"/>
                </a:solidFill>
              </a:rPr>
              <a:t>Provide compensatory strategies</a:t>
            </a:r>
          </a:p>
          <a:p>
            <a:pPr>
              <a:buClr>
                <a:schemeClr val="accent2"/>
              </a:buClr>
              <a:buFont typeface="Arial" panose="020B0604020202020204" pitchFamily="34" charset="0"/>
              <a:buChar char="•"/>
            </a:pPr>
            <a:r>
              <a:rPr lang="en-US" sz="2600" b="1" dirty="0">
                <a:solidFill>
                  <a:srgbClr val="0070C0"/>
                </a:solidFill>
              </a:rPr>
              <a:t>Foster a sense of realistic hope and meaning</a:t>
            </a:r>
          </a:p>
          <a:p>
            <a:pPr marL="109728" indent="0">
              <a:buClr>
                <a:schemeClr val="accent2"/>
              </a:buClr>
              <a:buNone/>
            </a:pPr>
            <a:endParaRPr lang="en-US" sz="1400" dirty="0"/>
          </a:p>
          <a:p>
            <a:pPr marL="109728" indent="0">
              <a:buNone/>
            </a:pPr>
            <a:endParaRPr lang="en-US" sz="1400" dirty="0"/>
          </a:p>
          <a:p>
            <a:pPr marL="109728" indent="0" algn="r">
              <a:buNone/>
            </a:pPr>
            <a:r>
              <a:rPr lang="en-US" sz="1100" dirty="0"/>
              <a:t>(</a:t>
            </a:r>
            <a:r>
              <a:rPr lang="en-US" sz="1100" dirty="0" err="1"/>
              <a:t>Prigatano</a:t>
            </a:r>
            <a:r>
              <a:rPr lang="en-US" sz="1100" dirty="0"/>
              <a:t>, 1986; </a:t>
            </a:r>
            <a:r>
              <a:rPr lang="en-US" sz="1100" dirty="0" err="1"/>
              <a:t>Klonoff</a:t>
            </a:r>
            <a:r>
              <a:rPr lang="en-US" sz="1100" dirty="0"/>
              <a:t>, 2010; Ruff &amp; Chester, 2014)</a:t>
            </a:r>
          </a:p>
          <a:p>
            <a:endParaRPr lang="en-US" dirty="0"/>
          </a:p>
        </p:txBody>
      </p:sp>
      <p:sp>
        <p:nvSpPr>
          <p:cNvPr id="2" name="Title 1"/>
          <p:cNvSpPr>
            <a:spLocks noGrp="1"/>
          </p:cNvSpPr>
          <p:nvPr>
            <p:ph type="title"/>
          </p:nvPr>
        </p:nvSpPr>
        <p:spPr/>
        <p:txBody>
          <a:bodyPr>
            <a:normAutofit/>
          </a:bodyPr>
          <a:lstStyle/>
          <a:p>
            <a:r>
              <a:rPr lang="en-US" b="1" u="sng" dirty="0">
                <a:solidFill>
                  <a:srgbClr val="56687B"/>
                </a:solidFill>
              </a:rPr>
              <a:t>Clinical response to Mod/Severe TBI</a:t>
            </a:r>
          </a:p>
        </p:txBody>
      </p:sp>
    </p:spTree>
    <p:extLst>
      <p:ext uri="{BB962C8B-B14F-4D97-AF65-F5344CB8AC3E}">
        <p14:creationId xmlns:p14="http://schemas.microsoft.com/office/powerpoint/2010/main" val="8639812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03CE014-2005-6440-AAAE-86E43764381C}"/>
              </a:ext>
              <a:ext uri="{C183D7F6-B498-43B3-948B-1728B52AA6E4}">
                <adec:decorative xmlns=""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3" name="Content Placeholder 2"/>
          <p:cNvSpPr>
            <a:spLocks noGrp="1"/>
          </p:cNvSpPr>
          <p:nvPr>
            <p:ph idx="1"/>
          </p:nvPr>
        </p:nvSpPr>
        <p:spPr>
          <a:xfrm>
            <a:off x="317503" y="1181100"/>
            <a:ext cx="11264900" cy="4572000"/>
          </a:xfrm>
        </p:spPr>
        <p:txBody>
          <a:bodyPr>
            <a:normAutofit lnSpcReduction="10000"/>
          </a:bodyPr>
          <a:lstStyle/>
          <a:p>
            <a:pPr lvl="1">
              <a:buFont typeface="Wingdings" pitchFamily="2" charset="2"/>
              <a:buChar char="v"/>
              <a:defRPr/>
            </a:pPr>
            <a:r>
              <a:rPr lang="en-US" sz="3200" b="1" dirty="0">
                <a:latin typeface="+mj-lt"/>
              </a:rPr>
              <a:t>Consistency &amp; Repetition</a:t>
            </a:r>
          </a:p>
          <a:p>
            <a:pPr lvl="1">
              <a:defRPr/>
            </a:pPr>
            <a:r>
              <a:rPr lang="en-US" sz="2000" dirty="0"/>
              <a:t>Give a consistent message/expectations</a:t>
            </a:r>
          </a:p>
          <a:p>
            <a:pPr lvl="1">
              <a:defRPr/>
            </a:pPr>
            <a:r>
              <a:rPr lang="en-US" sz="2000" dirty="0"/>
              <a:t>Talk in a low-stim environment</a:t>
            </a:r>
          </a:p>
          <a:p>
            <a:pPr lvl="1">
              <a:defRPr/>
            </a:pPr>
            <a:r>
              <a:rPr lang="en-US" sz="2000" dirty="0"/>
              <a:t>Take a break if needed</a:t>
            </a:r>
          </a:p>
          <a:p>
            <a:pPr lvl="1">
              <a:defRPr/>
            </a:pPr>
            <a:r>
              <a:rPr lang="en-US" sz="2000" dirty="0"/>
              <a:t>Break information into small pieces</a:t>
            </a:r>
          </a:p>
          <a:p>
            <a:pPr lvl="1">
              <a:defRPr/>
            </a:pPr>
            <a:r>
              <a:rPr lang="en-US" sz="2000" dirty="0"/>
              <a:t>Repeat information and summarize</a:t>
            </a:r>
          </a:p>
          <a:p>
            <a:pPr lvl="1">
              <a:defRPr/>
            </a:pPr>
            <a:r>
              <a:rPr lang="en-US" sz="2000" dirty="0"/>
              <a:t>Write things down </a:t>
            </a:r>
          </a:p>
          <a:p>
            <a:pPr lvl="1">
              <a:buFont typeface="Wingdings" panose="05000000000000000000" pitchFamily="2" charset="2"/>
              <a:buChar char="v"/>
              <a:defRPr/>
            </a:pPr>
            <a:r>
              <a:rPr lang="en-US" sz="3200" b="1" dirty="0">
                <a:latin typeface="+mj-lt"/>
              </a:rPr>
              <a:t>Feedback and Reinforcement</a:t>
            </a:r>
          </a:p>
          <a:p>
            <a:pPr lvl="1">
              <a:defRPr/>
            </a:pPr>
            <a:r>
              <a:rPr lang="en-US" sz="2000" dirty="0"/>
              <a:t>Provide immediate positive feedback, verbal and non-verbal</a:t>
            </a:r>
          </a:p>
          <a:p>
            <a:pPr lvl="1">
              <a:defRPr/>
            </a:pPr>
            <a:r>
              <a:rPr lang="en-US" sz="2000" dirty="0"/>
              <a:t>Model calm, attentive interactions</a:t>
            </a:r>
          </a:p>
          <a:p>
            <a:pPr lvl="1">
              <a:defRPr/>
            </a:pPr>
            <a:r>
              <a:rPr lang="en-US" sz="2000" dirty="0"/>
              <a:t>Calmly return to the topic – stay goal oriented</a:t>
            </a:r>
          </a:p>
          <a:p>
            <a:pPr lvl="1">
              <a:defRPr/>
            </a:pPr>
            <a:r>
              <a:rPr lang="en-US" sz="2000" dirty="0"/>
              <a:t>Use active listening techniques – demonstrate, reflect, verify</a:t>
            </a:r>
          </a:p>
          <a:p>
            <a:pPr lvl="3">
              <a:buFont typeface="Wingdings" panose="05000000000000000000" pitchFamily="2" charset="2"/>
              <a:buChar char="Ø"/>
              <a:defRPr/>
            </a:pPr>
            <a:r>
              <a:rPr lang="en-US" dirty="0"/>
              <a:t>Assists with memory, self-esteem, problem solving</a:t>
            </a:r>
          </a:p>
          <a:p>
            <a:pPr marL="457200" lvl="1" indent="0">
              <a:buNone/>
              <a:defRPr/>
            </a:pPr>
            <a:endParaRPr lang="en-US" dirty="0"/>
          </a:p>
          <a:p>
            <a:pPr lvl="1">
              <a:defRPr/>
            </a:pPr>
            <a:endParaRPr lang="en-US" dirty="0"/>
          </a:p>
          <a:p>
            <a:pPr marL="457200" lvl="1" indent="0">
              <a:buNone/>
              <a:defRPr/>
            </a:pPr>
            <a:endParaRPr lang="en-US" dirty="0">
              <a:latin typeface="+mj-lt"/>
            </a:endParaRPr>
          </a:p>
          <a:p>
            <a:pPr lvl="1">
              <a:defRPr/>
            </a:pPr>
            <a:endParaRPr lang="en-US" dirty="0"/>
          </a:p>
        </p:txBody>
      </p:sp>
      <p:sp>
        <p:nvSpPr>
          <p:cNvPr id="2" name="Title 1"/>
          <p:cNvSpPr>
            <a:spLocks noGrp="1"/>
          </p:cNvSpPr>
          <p:nvPr>
            <p:ph type="title"/>
          </p:nvPr>
        </p:nvSpPr>
        <p:spPr>
          <a:xfrm>
            <a:off x="138211" y="495300"/>
            <a:ext cx="11912600" cy="609600"/>
          </a:xfrm>
        </p:spPr>
        <p:txBody>
          <a:bodyPr>
            <a:normAutofit fontScale="90000"/>
          </a:bodyPr>
          <a:lstStyle/>
          <a:p>
            <a:pPr algn="ctr">
              <a:defRPr/>
            </a:pPr>
            <a:r>
              <a:rPr lang="en-US" sz="4900" dirty="0">
                <a:solidFill>
                  <a:srgbClr val="56687B"/>
                </a:solidFill>
              </a:rPr>
              <a:t>Strategies for Success</a:t>
            </a:r>
            <a:r>
              <a:rPr lang="en-US" sz="3600" dirty="0">
                <a:solidFill>
                  <a:srgbClr val="56687B"/>
                </a:solidFill>
              </a:rPr>
              <a:t/>
            </a:r>
            <a:br>
              <a:rPr lang="en-US" sz="3600" dirty="0">
                <a:solidFill>
                  <a:srgbClr val="56687B"/>
                </a:solidFill>
              </a:rPr>
            </a:br>
            <a:endParaRPr lang="en-US" sz="3600" dirty="0">
              <a:solidFill>
                <a:srgbClr val="56687B"/>
              </a:solidFill>
            </a:endParaRPr>
          </a:p>
        </p:txBody>
      </p:sp>
    </p:spTree>
    <p:extLst>
      <p:ext uri="{BB962C8B-B14F-4D97-AF65-F5344CB8AC3E}">
        <p14:creationId xmlns:p14="http://schemas.microsoft.com/office/powerpoint/2010/main" val="35560743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F6B71BA-6ACA-9D43-918A-2C0982D2DA30}"/>
              </a:ex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solidFill>
                  <a:srgbClr val="646569"/>
                </a:solidFill>
              </a:rPr>
              <a:pPr/>
              <a:t>53</a:t>
            </a:fld>
            <a:endParaRPr lang="en-US" dirty="0">
              <a:solidFill>
                <a:srgbClr val="646569"/>
              </a:solidFill>
            </a:endParaRPr>
          </a:p>
        </p:txBody>
      </p:sp>
      <p:pic>
        <p:nvPicPr>
          <p:cNvPr id="3074" name="Picture 2" descr="Shadow of a person standing in a power po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2507" y="762000"/>
            <a:ext cx="1929892" cy="202909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609600" y="1085850"/>
            <a:ext cx="10972800" cy="4921442"/>
          </a:xfrm>
        </p:spPr>
        <p:txBody>
          <a:bodyPr>
            <a:normAutofit lnSpcReduction="10000"/>
          </a:bodyPr>
          <a:lstStyle/>
          <a:p>
            <a:pPr>
              <a:buClr>
                <a:schemeClr val="accent2"/>
              </a:buClr>
            </a:pPr>
            <a:r>
              <a:rPr lang="en-US" dirty="0">
                <a:solidFill>
                  <a:schemeClr val="tx1"/>
                </a:solidFill>
              </a:rPr>
              <a:t>Watch for signs – be pre-emptive</a:t>
            </a:r>
          </a:p>
          <a:p>
            <a:pPr>
              <a:buClr>
                <a:schemeClr val="accent2"/>
              </a:buClr>
            </a:pPr>
            <a:r>
              <a:rPr lang="en-US" dirty="0">
                <a:solidFill>
                  <a:schemeClr val="tx1"/>
                </a:solidFill>
              </a:rPr>
              <a:t>Model calm – sit back, breath</a:t>
            </a:r>
          </a:p>
          <a:p>
            <a:pPr>
              <a:buClr>
                <a:schemeClr val="accent2"/>
              </a:buClr>
            </a:pPr>
            <a:r>
              <a:rPr lang="en-US" dirty="0">
                <a:solidFill>
                  <a:schemeClr val="tx1"/>
                </a:solidFill>
              </a:rPr>
              <a:t>Take a break if appropriate</a:t>
            </a:r>
          </a:p>
          <a:p>
            <a:pPr>
              <a:buClr>
                <a:schemeClr val="accent2"/>
              </a:buClr>
            </a:pPr>
            <a:r>
              <a:rPr lang="en-US" dirty="0">
                <a:solidFill>
                  <a:schemeClr val="tx1"/>
                </a:solidFill>
              </a:rPr>
              <a:t>Make sure the person is oriented</a:t>
            </a:r>
          </a:p>
          <a:p>
            <a:pPr>
              <a:buClr>
                <a:schemeClr val="accent2"/>
              </a:buClr>
            </a:pPr>
            <a:r>
              <a:rPr lang="en-US" dirty="0">
                <a:solidFill>
                  <a:schemeClr val="tx1"/>
                </a:solidFill>
              </a:rPr>
              <a:t>Use active listening – demonstrate, reflect, verify</a:t>
            </a:r>
          </a:p>
          <a:p>
            <a:pPr>
              <a:buClr>
                <a:schemeClr val="accent2"/>
              </a:buClr>
            </a:pPr>
            <a:r>
              <a:rPr lang="en-US" dirty="0">
                <a:solidFill>
                  <a:schemeClr val="tx1"/>
                </a:solidFill>
              </a:rPr>
              <a:t>Remove sunglasses, have eye contact</a:t>
            </a:r>
          </a:p>
          <a:p>
            <a:pPr>
              <a:buClr>
                <a:schemeClr val="accent2"/>
              </a:buClr>
            </a:pPr>
            <a:r>
              <a:rPr lang="en-US" dirty="0">
                <a:solidFill>
                  <a:schemeClr val="tx1"/>
                </a:solidFill>
              </a:rPr>
              <a:t>Speak slowly but normally, respectful of age</a:t>
            </a:r>
          </a:p>
          <a:p>
            <a:pPr>
              <a:buClr>
                <a:schemeClr val="accent2"/>
              </a:buClr>
            </a:pPr>
            <a:r>
              <a:rPr lang="en-US" dirty="0">
                <a:solidFill>
                  <a:schemeClr val="tx1"/>
                </a:solidFill>
              </a:rPr>
              <a:t>Take turns talking and listening</a:t>
            </a:r>
          </a:p>
          <a:p>
            <a:pPr>
              <a:buClr>
                <a:schemeClr val="accent2"/>
              </a:buClr>
            </a:pPr>
            <a:r>
              <a:rPr lang="en-US" dirty="0">
                <a:solidFill>
                  <a:schemeClr val="tx1"/>
                </a:solidFill>
              </a:rPr>
              <a:t>Decrease unnecessary light, noise and people</a:t>
            </a:r>
          </a:p>
          <a:p>
            <a:pPr>
              <a:buClr>
                <a:schemeClr val="accent2"/>
              </a:buClr>
            </a:pPr>
            <a:r>
              <a:rPr lang="en-US" dirty="0">
                <a:solidFill>
                  <a:schemeClr val="tx1"/>
                </a:solidFill>
              </a:rPr>
              <a:t>Re-direct, change the subject or the action</a:t>
            </a:r>
          </a:p>
          <a:p>
            <a:endParaRPr lang="en-US" dirty="0"/>
          </a:p>
        </p:txBody>
      </p:sp>
      <p:sp>
        <p:nvSpPr>
          <p:cNvPr id="4" name="Title 3"/>
          <p:cNvSpPr>
            <a:spLocks noGrp="1"/>
          </p:cNvSpPr>
          <p:nvPr>
            <p:ph type="title"/>
          </p:nvPr>
        </p:nvSpPr>
        <p:spPr>
          <a:xfrm>
            <a:off x="350067" y="274655"/>
            <a:ext cx="11444368" cy="694083"/>
          </a:xfrm>
        </p:spPr>
        <p:txBody>
          <a:bodyPr>
            <a:normAutofit/>
          </a:bodyPr>
          <a:lstStyle/>
          <a:p>
            <a:r>
              <a:rPr lang="en-US" sz="3600" b="1" dirty="0">
                <a:solidFill>
                  <a:srgbClr val="56687B"/>
                </a:solidFill>
              </a:rPr>
              <a:t>De-escalating Emotional Interactions</a:t>
            </a:r>
          </a:p>
        </p:txBody>
      </p:sp>
    </p:spTree>
    <p:extLst>
      <p:ext uri="{BB962C8B-B14F-4D97-AF65-F5344CB8AC3E}">
        <p14:creationId xmlns:p14="http://schemas.microsoft.com/office/powerpoint/2010/main" val="24651881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546BAC65-6E5E-314C-856B-B075112A31E6}"/>
              </a:ext>
              <a:ext uri="{C183D7F6-B498-43B3-948B-1728B52AA6E4}">
                <adec:decorative xmlns=""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7" name="Content Placeholder 6"/>
          <p:cNvSpPr>
            <a:spLocks noGrp="1"/>
          </p:cNvSpPr>
          <p:nvPr>
            <p:ph idx="1"/>
          </p:nvPr>
        </p:nvSpPr>
        <p:spPr>
          <a:xfrm>
            <a:off x="609600" y="1112110"/>
            <a:ext cx="10972800" cy="5006681"/>
          </a:xfrm>
        </p:spPr>
        <p:txBody>
          <a:bodyPr/>
          <a:lstStyle/>
          <a:p>
            <a:pPr>
              <a:buFont typeface="Wingdings" pitchFamily="2" charset="2"/>
              <a:buChar char="Ø"/>
            </a:pPr>
            <a:endParaRPr lang="en-US" sz="2400" dirty="0">
              <a:solidFill>
                <a:srgbClr val="0C68B6"/>
              </a:solidFill>
            </a:endParaRPr>
          </a:p>
          <a:p>
            <a:pPr>
              <a:buFont typeface="Wingdings" pitchFamily="2" charset="2"/>
              <a:buChar char="Ø"/>
            </a:pPr>
            <a:r>
              <a:rPr lang="en-US" dirty="0">
                <a:solidFill>
                  <a:schemeClr val="bg1"/>
                </a:solidFill>
              </a:rPr>
              <a:t>Therapeutic alliance/engagement</a:t>
            </a:r>
          </a:p>
          <a:p>
            <a:pPr>
              <a:buFont typeface="Wingdings" pitchFamily="2" charset="2"/>
              <a:buChar char="Ø"/>
            </a:pPr>
            <a:r>
              <a:rPr lang="en-US" dirty="0">
                <a:solidFill>
                  <a:schemeClr val="bg1"/>
                </a:solidFill>
              </a:rPr>
              <a:t>Insight/self awareness</a:t>
            </a:r>
          </a:p>
          <a:p>
            <a:pPr>
              <a:buFont typeface="Wingdings" pitchFamily="2" charset="2"/>
              <a:buChar char="Ø"/>
            </a:pPr>
            <a:r>
              <a:rPr lang="en-US" dirty="0">
                <a:solidFill>
                  <a:schemeClr val="bg1"/>
                </a:solidFill>
              </a:rPr>
              <a:t>Cognitive behavioral strategies</a:t>
            </a:r>
          </a:p>
          <a:p>
            <a:pPr>
              <a:buFont typeface="Wingdings" pitchFamily="2" charset="2"/>
              <a:buChar char="Ø"/>
            </a:pPr>
            <a:r>
              <a:rPr lang="en-US" dirty="0">
                <a:solidFill>
                  <a:schemeClr val="bg1"/>
                </a:solidFill>
              </a:rPr>
              <a:t>Mindfulness and relaxation</a:t>
            </a:r>
          </a:p>
          <a:p>
            <a:pPr>
              <a:buFont typeface="Wingdings" pitchFamily="2" charset="2"/>
              <a:buChar char="Ø"/>
            </a:pPr>
            <a:r>
              <a:rPr lang="en-US" dirty="0">
                <a:solidFill>
                  <a:schemeClr val="bg1"/>
                </a:solidFill>
              </a:rPr>
              <a:t>Goal setting</a:t>
            </a:r>
          </a:p>
          <a:p>
            <a:pPr>
              <a:buFont typeface="Wingdings" pitchFamily="2" charset="2"/>
              <a:buChar char="Ø"/>
            </a:pPr>
            <a:r>
              <a:rPr lang="en-US" dirty="0">
                <a:solidFill>
                  <a:schemeClr val="bg1"/>
                </a:solidFill>
              </a:rPr>
              <a:t>Existential meaning in life</a:t>
            </a:r>
          </a:p>
          <a:p>
            <a:pPr marL="0" indent="0">
              <a:buNone/>
            </a:pPr>
            <a:endParaRPr lang="en-US" dirty="0">
              <a:solidFill>
                <a:srgbClr val="0C68B6"/>
              </a:solidFill>
            </a:endParaRPr>
          </a:p>
          <a:p>
            <a:pPr marL="0" indent="0" algn="r">
              <a:buNone/>
            </a:pPr>
            <a:r>
              <a:rPr lang="en-US" b="1" i="1" dirty="0">
                <a:solidFill>
                  <a:schemeClr val="accent1"/>
                </a:solidFill>
              </a:rPr>
              <a:t>…Can be adapted for TBI</a:t>
            </a:r>
          </a:p>
          <a:p>
            <a:pPr algn="r"/>
            <a:endParaRPr lang="en-US" dirty="0"/>
          </a:p>
          <a:p>
            <a:endParaRPr lang="en-US" dirty="0"/>
          </a:p>
        </p:txBody>
      </p:sp>
      <p:sp>
        <p:nvSpPr>
          <p:cNvPr id="5" name="Slide Number Placeholder 4"/>
          <p:cNvSpPr>
            <a:spLocks noGrp="1"/>
          </p:cNvSpPr>
          <p:nvPr>
            <p:ph type="sldNum" sz="quarter" idx="12"/>
          </p:nvPr>
        </p:nvSpPr>
        <p:spPr/>
        <p:txBody>
          <a:bodyPr/>
          <a:lstStyle/>
          <a:p>
            <a:fld id="{3F4C563E-2966-9249-A96E-349A2F9077D0}" type="slidenum">
              <a:rPr lang="en-US" smtClean="0">
                <a:solidFill>
                  <a:srgbClr val="646569"/>
                </a:solidFill>
              </a:rPr>
              <a:pPr/>
              <a:t>54</a:t>
            </a:fld>
            <a:endParaRPr lang="en-US" dirty="0">
              <a:solidFill>
                <a:srgbClr val="646569"/>
              </a:solidFill>
            </a:endParaRPr>
          </a:p>
        </p:txBody>
      </p:sp>
      <p:pic>
        <p:nvPicPr>
          <p:cNvPr id="2053" name="Picture 5" descr="A close up of two han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7263" y="3282615"/>
            <a:ext cx="3533312" cy="139565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292101" y="198441"/>
            <a:ext cx="11733803" cy="511575"/>
          </a:xfrm>
        </p:spPr>
        <p:txBody>
          <a:bodyPr>
            <a:normAutofit fontScale="90000"/>
          </a:bodyPr>
          <a:lstStyle/>
          <a:p>
            <a:r>
              <a:rPr lang="en-US" sz="2400" dirty="0"/>
              <a:t/>
            </a:r>
            <a:br>
              <a:rPr lang="en-US" sz="2400" dirty="0"/>
            </a:br>
            <a:r>
              <a:rPr lang="en-US" sz="2400" dirty="0"/>
              <a:t/>
            </a:r>
            <a:br>
              <a:rPr lang="en-US" sz="2400" dirty="0"/>
            </a:br>
            <a:r>
              <a:rPr lang="en-US" sz="2400" dirty="0"/>
              <a:t/>
            </a:r>
            <a:br>
              <a:rPr lang="en-US" sz="2400" dirty="0"/>
            </a:br>
            <a:r>
              <a:rPr lang="en-US" sz="2400" dirty="0">
                <a:solidFill>
                  <a:srgbClr val="7030A0"/>
                </a:solidFill>
              </a:rPr>
              <a:t>Individuals with TBI can benefit from psychotherapeutic interventions</a:t>
            </a:r>
            <a:r>
              <a:rPr lang="en-US" sz="2400" b="1" dirty="0">
                <a:solidFill>
                  <a:srgbClr val="7030A0"/>
                </a:solidFill>
              </a:rPr>
              <a:t> </a:t>
            </a:r>
            <a:r>
              <a:rPr lang="en-US" sz="1600" b="1" dirty="0">
                <a:solidFill>
                  <a:srgbClr val="7030A0"/>
                </a:solidFill>
              </a:rPr>
              <a:t>Block &amp; West (2013):</a:t>
            </a:r>
            <a:r>
              <a:rPr lang="en-US" sz="1600" dirty="0">
                <a:solidFill>
                  <a:srgbClr val="7030A0"/>
                </a:solidFill>
              </a:rPr>
              <a:t> </a:t>
            </a:r>
            <a:r>
              <a:rPr lang="en-US" sz="2800" dirty="0"/>
              <a:t/>
            </a:r>
            <a:br>
              <a:rPr lang="en-US" sz="2800" dirty="0"/>
            </a:br>
            <a:r>
              <a:rPr lang="en-US" sz="2400" dirty="0"/>
              <a:t/>
            </a:r>
            <a:br>
              <a:rPr lang="en-US" sz="2400" dirty="0"/>
            </a:br>
            <a:r>
              <a:rPr lang="en-US" sz="2400" dirty="0"/>
              <a:t/>
            </a:r>
            <a:br>
              <a:rPr lang="en-US" sz="2400" dirty="0"/>
            </a:br>
            <a:r>
              <a:rPr lang="en-US" sz="3200" b="1" i="1" u="sng" dirty="0">
                <a:solidFill>
                  <a:schemeClr val="accent1"/>
                </a:solidFill>
                <a:latin typeface="+mn-lt"/>
              </a:rPr>
              <a:t>Familiar Treatment Strategies…</a:t>
            </a:r>
          </a:p>
        </p:txBody>
      </p:sp>
    </p:spTree>
    <p:custDataLst>
      <p:tags r:id="rId1"/>
    </p:custDataLst>
    <p:extLst>
      <p:ext uri="{BB962C8B-B14F-4D97-AF65-F5344CB8AC3E}">
        <p14:creationId xmlns:p14="http://schemas.microsoft.com/office/powerpoint/2010/main" val="11220549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92F720B-D062-3140-96F2-7B9D5F0829E1}"/>
              </a:ext>
              <a:ext uri="{C183D7F6-B498-43B3-948B-1728B52AA6E4}">
                <adec:decorative xmlns=""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5" name="Text Placeholder 4"/>
          <p:cNvSpPr>
            <a:spLocks noGrp="1"/>
          </p:cNvSpPr>
          <p:nvPr>
            <p:ph idx="1"/>
          </p:nvPr>
        </p:nvSpPr>
        <p:spPr>
          <a:xfrm>
            <a:off x="609600" y="1504950"/>
            <a:ext cx="10972800" cy="4972050"/>
          </a:xfrm>
        </p:spPr>
        <p:txBody>
          <a:bodyPr>
            <a:normAutofit/>
          </a:bodyPr>
          <a:lstStyle/>
          <a:p>
            <a:pPr marL="114300" indent="0">
              <a:buNone/>
            </a:pPr>
            <a:r>
              <a:rPr lang="en-US" sz="3200" b="1" dirty="0"/>
              <a:t>INDIVIDUAL THERAPY:</a:t>
            </a:r>
          </a:p>
          <a:p>
            <a:pPr marL="109728" indent="0">
              <a:lnSpc>
                <a:spcPct val="100000"/>
              </a:lnSpc>
              <a:spcAft>
                <a:spcPts val="600"/>
              </a:spcAft>
              <a:buNone/>
            </a:pPr>
            <a:r>
              <a:rPr lang="en-US" b="1" dirty="0"/>
              <a:t>1. </a:t>
            </a:r>
            <a:r>
              <a:rPr lang="en-US" b="1" i="1" u="sng" dirty="0"/>
              <a:t>Cognitive Behavioral Therapy</a:t>
            </a:r>
          </a:p>
          <a:p>
            <a:pPr lvl="1">
              <a:lnSpc>
                <a:spcPct val="100000"/>
              </a:lnSpc>
              <a:spcAft>
                <a:spcPts val="600"/>
              </a:spcAft>
            </a:pPr>
            <a:r>
              <a:rPr lang="en-US" dirty="0"/>
              <a:t>Provides a structured approach</a:t>
            </a:r>
          </a:p>
          <a:p>
            <a:pPr lvl="1">
              <a:lnSpc>
                <a:spcPct val="100000"/>
              </a:lnSpc>
              <a:spcAft>
                <a:spcPts val="600"/>
              </a:spcAft>
            </a:pPr>
            <a:r>
              <a:rPr lang="en-US" dirty="0"/>
              <a:t>Homework and written materials help with memory</a:t>
            </a:r>
          </a:p>
          <a:p>
            <a:pPr lvl="1">
              <a:lnSpc>
                <a:spcPct val="100000"/>
              </a:lnSpc>
              <a:spcAft>
                <a:spcPts val="600"/>
              </a:spcAft>
            </a:pPr>
            <a:r>
              <a:rPr lang="en-US" dirty="0"/>
              <a:t>Concrete behavioral goals – give structure</a:t>
            </a:r>
          </a:p>
          <a:p>
            <a:pPr lvl="1">
              <a:lnSpc>
                <a:spcPct val="100000"/>
              </a:lnSpc>
              <a:spcAft>
                <a:spcPts val="600"/>
              </a:spcAft>
            </a:pPr>
            <a:r>
              <a:rPr lang="en-US" dirty="0"/>
              <a:t>Focus on problem solving – common deficit area</a:t>
            </a:r>
          </a:p>
          <a:p>
            <a:pPr lvl="1">
              <a:lnSpc>
                <a:spcPct val="100000"/>
              </a:lnSpc>
              <a:spcAft>
                <a:spcPts val="600"/>
              </a:spcAft>
            </a:pPr>
            <a:r>
              <a:rPr lang="en-US" dirty="0"/>
              <a:t>Evidence for use of CBT with depression, anxiety, anger, social competence, problem solving, self-efficacy post-TBI</a:t>
            </a:r>
          </a:p>
          <a:p>
            <a:pPr lvl="1">
              <a:lnSpc>
                <a:spcPct val="100000"/>
              </a:lnSpc>
              <a:spcAft>
                <a:spcPts val="600"/>
              </a:spcAft>
            </a:pPr>
            <a:endParaRPr lang="en-US" dirty="0"/>
          </a:p>
          <a:p>
            <a:pPr marL="393192" lvl="1" indent="0">
              <a:buNone/>
            </a:pPr>
            <a:r>
              <a:rPr lang="en-US" sz="1100" dirty="0"/>
              <a:t>			M. Hsieh, J. </a:t>
            </a:r>
            <a:r>
              <a:rPr lang="en-US" sz="1100" dirty="0" err="1"/>
              <a:t>Ponsford</a:t>
            </a:r>
            <a:r>
              <a:rPr lang="en-US" sz="1100" dirty="0"/>
              <a:t>, et al (2012); M Hsieh, J </a:t>
            </a:r>
            <a:r>
              <a:rPr lang="en-US" sz="1100" dirty="0" err="1"/>
              <a:t>Ponsford</a:t>
            </a:r>
            <a:r>
              <a:rPr lang="en-US" sz="1100" dirty="0"/>
              <a:t>, et al (2012); K. Raina, et al 2016. </a:t>
            </a:r>
            <a:endParaRPr lang="en-US" dirty="0"/>
          </a:p>
          <a:p>
            <a:pPr lvl="1"/>
            <a:endParaRPr lang="en-US" dirty="0"/>
          </a:p>
        </p:txBody>
      </p:sp>
      <p:sp>
        <p:nvSpPr>
          <p:cNvPr id="6" name="Title 5"/>
          <p:cNvSpPr>
            <a:spLocks noGrp="1"/>
          </p:cNvSpPr>
          <p:nvPr>
            <p:ph type="title"/>
          </p:nvPr>
        </p:nvSpPr>
        <p:spPr>
          <a:xfrm>
            <a:off x="568172" y="228600"/>
            <a:ext cx="11014229" cy="2133600"/>
          </a:xfrm>
        </p:spPr>
        <p:txBody>
          <a:bodyPr>
            <a:normAutofit/>
          </a:bodyPr>
          <a:lstStyle/>
          <a:p>
            <a:pPr algn="ctr"/>
            <a:r>
              <a:rPr lang="en-US" sz="3600" b="1" u="sng" dirty="0">
                <a:solidFill>
                  <a:srgbClr val="56687B"/>
                </a:solidFill>
              </a:rPr>
              <a:t>Evidence-based Psychotherapy for TBI: </a:t>
            </a:r>
            <a:r>
              <a:rPr lang="en-US" sz="3600" b="1" dirty="0">
                <a:solidFill>
                  <a:srgbClr val="56687B"/>
                </a:solidFill>
              </a:rPr>
              <a:t>Individual, Group, &amp; Family I</a:t>
            </a:r>
            <a:r>
              <a:rPr lang="en-US" dirty="0">
                <a:solidFill>
                  <a:srgbClr val="56687B"/>
                </a:solidFill>
              </a:rPr>
              <a:t/>
            </a:r>
            <a:br>
              <a:rPr lang="en-US" dirty="0">
                <a:solidFill>
                  <a:srgbClr val="56687B"/>
                </a:solidFill>
              </a:rPr>
            </a:br>
            <a:endParaRPr lang="en-US" dirty="0">
              <a:solidFill>
                <a:srgbClr val="56687B"/>
              </a:solidFill>
            </a:endParaRPr>
          </a:p>
        </p:txBody>
      </p:sp>
    </p:spTree>
    <p:extLst>
      <p:ext uri="{BB962C8B-B14F-4D97-AF65-F5344CB8AC3E}">
        <p14:creationId xmlns:p14="http://schemas.microsoft.com/office/powerpoint/2010/main" val="16063741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850F9A9-F1C0-B640-AE2F-CA4E44377804}"/>
              </a:ex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2" name="Content Placeholder 1"/>
          <p:cNvSpPr>
            <a:spLocks noGrp="1"/>
          </p:cNvSpPr>
          <p:nvPr>
            <p:ph idx="1"/>
          </p:nvPr>
        </p:nvSpPr>
        <p:spPr>
          <a:xfrm>
            <a:off x="506511" y="1569722"/>
            <a:ext cx="11176000" cy="4864291"/>
          </a:xfrm>
        </p:spPr>
        <p:txBody>
          <a:bodyPr>
            <a:normAutofit lnSpcReduction="10000"/>
          </a:bodyPr>
          <a:lstStyle/>
          <a:p>
            <a:pPr marL="109728" indent="0">
              <a:buNone/>
            </a:pPr>
            <a:r>
              <a:rPr lang="en-US" sz="3500" b="1" dirty="0"/>
              <a:t>2. </a:t>
            </a:r>
            <a:r>
              <a:rPr lang="en-US" sz="3200" b="1" i="1" u="sng" dirty="0"/>
              <a:t>Behavioral Therapy</a:t>
            </a:r>
          </a:p>
          <a:p>
            <a:pPr>
              <a:buFont typeface="Courier New" pitchFamily="49" charset="0"/>
              <a:buChar char="o"/>
            </a:pPr>
            <a:endParaRPr lang="en-US" sz="2300" dirty="0"/>
          </a:p>
          <a:p>
            <a:pPr>
              <a:buFont typeface="Courier New" pitchFamily="49" charset="0"/>
              <a:buChar char="o"/>
            </a:pPr>
            <a:r>
              <a:rPr lang="en-US" sz="2300" dirty="0"/>
              <a:t>Redirection, behavioral contracts, cueing/prompting, reinforcement, feedback</a:t>
            </a:r>
          </a:p>
          <a:p>
            <a:pPr marL="109728" indent="0">
              <a:buNone/>
            </a:pPr>
            <a:endParaRPr lang="en-US" sz="2300" dirty="0"/>
          </a:p>
          <a:p>
            <a:pPr>
              <a:buFont typeface="Courier New" pitchFamily="49" charset="0"/>
              <a:buChar char="o"/>
            </a:pPr>
            <a:r>
              <a:rPr lang="en-US" sz="2300" dirty="0"/>
              <a:t>Provide in a manner that is respectful of the individuals age and past and that allows choices for the individual</a:t>
            </a:r>
          </a:p>
          <a:p>
            <a:pPr marL="109728" indent="0">
              <a:buNone/>
            </a:pPr>
            <a:endParaRPr lang="en-US" sz="2300" dirty="0"/>
          </a:p>
          <a:p>
            <a:pPr>
              <a:buFont typeface="Courier New" pitchFamily="49" charset="0"/>
              <a:buChar char="o"/>
            </a:pPr>
            <a:r>
              <a:rPr lang="en-US" sz="2300" dirty="0"/>
              <a:t>Target environmental cues/aids – checklists, calendars, smartphones, alarms</a:t>
            </a:r>
          </a:p>
          <a:p>
            <a:pPr>
              <a:buFont typeface="Courier New" pitchFamily="49" charset="0"/>
              <a:buChar char="o"/>
            </a:pPr>
            <a:r>
              <a:rPr lang="en-US" sz="2300" dirty="0"/>
              <a:t>Evidence for use with anger, apathy/lack of initiation, extinguishing behaviors that are problematic</a:t>
            </a:r>
          </a:p>
          <a:p>
            <a:pPr marL="109728" indent="0">
              <a:buNone/>
            </a:pPr>
            <a:endParaRPr lang="en-US" sz="2300" dirty="0"/>
          </a:p>
          <a:p>
            <a:pPr marL="109728" indent="0">
              <a:buNone/>
            </a:pPr>
            <a:r>
              <a:rPr lang="en-US" sz="1100" dirty="0"/>
              <a:t>K. </a:t>
            </a:r>
            <a:r>
              <a:rPr lang="en-US" sz="1100" dirty="0" err="1"/>
              <a:t>Slifer</a:t>
            </a:r>
            <a:r>
              <a:rPr lang="en-US" sz="1100" dirty="0"/>
              <a:t>, M. </a:t>
            </a:r>
            <a:r>
              <a:rPr lang="en-US" sz="1100" dirty="0" err="1"/>
              <a:t>Cataldo</a:t>
            </a:r>
            <a:r>
              <a:rPr lang="en-US" sz="1100" dirty="0"/>
              <a:t>, P. Kurtz. (1995); M. Becker, E. </a:t>
            </a:r>
            <a:r>
              <a:rPr lang="en-US" sz="1100" dirty="0" err="1"/>
              <a:t>Vakil</a:t>
            </a:r>
            <a:r>
              <a:rPr lang="en-US" sz="1100" dirty="0"/>
              <a:t> (2009)</a:t>
            </a:r>
          </a:p>
        </p:txBody>
      </p:sp>
      <p:sp>
        <p:nvSpPr>
          <p:cNvPr id="4" name="Title 5">
            <a:extLst>
              <a:ext uri="{FF2B5EF4-FFF2-40B4-BE49-F238E27FC236}">
                <a16:creationId xmlns="" xmlns:a16="http://schemas.microsoft.com/office/drawing/2014/main" id="{E7E15965-D5DD-5941-BA1C-D28DF5857A94}"/>
              </a:ext>
            </a:extLst>
          </p:cNvPr>
          <p:cNvSpPr>
            <a:spLocks noGrp="1"/>
          </p:cNvSpPr>
          <p:nvPr>
            <p:ph type="title"/>
          </p:nvPr>
        </p:nvSpPr>
        <p:spPr>
          <a:xfrm>
            <a:off x="587396" y="0"/>
            <a:ext cx="11014229" cy="1569722"/>
          </a:xfrm>
        </p:spPr>
        <p:txBody>
          <a:bodyPr>
            <a:normAutofit/>
          </a:bodyPr>
          <a:lstStyle/>
          <a:p>
            <a:pPr algn="ctr"/>
            <a:r>
              <a:rPr lang="en-US" sz="3600" b="1" u="sng" dirty="0">
                <a:solidFill>
                  <a:srgbClr val="56687B"/>
                </a:solidFill>
              </a:rPr>
              <a:t>Evidence-based Psychotherapy for TBI: </a:t>
            </a:r>
            <a:r>
              <a:rPr lang="en-US" sz="3600" b="1" dirty="0">
                <a:solidFill>
                  <a:srgbClr val="56687B"/>
                </a:solidFill>
              </a:rPr>
              <a:t>Individual, Group, &amp; Family II</a:t>
            </a:r>
            <a:endParaRPr lang="en-US" dirty="0">
              <a:solidFill>
                <a:srgbClr val="56687B"/>
              </a:solidFill>
            </a:endParaRPr>
          </a:p>
        </p:txBody>
      </p:sp>
    </p:spTree>
    <p:custDataLst>
      <p:tags r:id="rId1"/>
    </p:custDataLst>
    <p:extLst>
      <p:ext uri="{BB962C8B-B14F-4D97-AF65-F5344CB8AC3E}">
        <p14:creationId xmlns:p14="http://schemas.microsoft.com/office/powerpoint/2010/main" val="34284634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662DCF8-FA1C-D14C-9701-3478B81FC40C}"/>
              </a:ex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2" name="Content Placeholder 1"/>
          <p:cNvSpPr>
            <a:spLocks noGrp="1"/>
          </p:cNvSpPr>
          <p:nvPr>
            <p:ph idx="1"/>
          </p:nvPr>
        </p:nvSpPr>
        <p:spPr>
          <a:xfrm>
            <a:off x="609600" y="1461788"/>
            <a:ext cx="10972800" cy="5118528"/>
          </a:xfrm>
        </p:spPr>
        <p:txBody>
          <a:bodyPr>
            <a:normAutofit/>
          </a:bodyPr>
          <a:lstStyle/>
          <a:p>
            <a:pPr marL="109728" indent="0">
              <a:buNone/>
            </a:pPr>
            <a:r>
              <a:rPr lang="en-US" sz="3800" b="1" dirty="0"/>
              <a:t>3. </a:t>
            </a:r>
            <a:r>
              <a:rPr lang="en-US" b="1" i="1" u="sng" dirty="0"/>
              <a:t>Supportive Psychotherapy</a:t>
            </a:r>
          </a:p>
          <a:p>
            <a:endParaRPr lang="en-US" sz="1000" dirty="0"/>
          </a:p>
          <a:p>
            <a:r>
              <a:rPr lang="en-US" dirty="0"/>
              <a:t>Loss, grief, depression, adjustment </a:t>
            </a:r>
          </a:p>
          <a:p>
            <a:r>
              <a:rPr lang="en-US" dirty="0" err="1"/>
              <a:t>Estential</a:t>
            </a:r>
            <a:r>
              <a:rPr lang="en-US" dirty="0"/>
              <a:t> realignment of goals, expectations </a:t>
            </a:r>
            <a:endParaRPr lang="en-US" sz="1000" dirty="0"/>
          </a:p>
          <a:p>
            <a:r>
              <a:rPr lang="en-US" sz="2800" dirty="0"/>
              <a:t>Pilot feasibility shown for brief positive psychotherapy addressing psychological well-being</a:t>
            </a:r>
          </a:p>
          <a:p>
            <a:r>
              <a:rPr lang="en-US" dirty="0"/>
              <a:t>When CBT and supportive psychotherapy were compared for treatment of depression post-TBI – those treated with CBT reported sig improvement in sadness, loss of interest, while those treated with SPT reported sig improvement in agitation and irritability. </a:t>
            </a:r>
            <a:endParaRPr lang="en-US" sz="1400" dirty="0"/>
          </a:p>
          <a:p>
            <a:pPr marL="0" indent="0">
              <a:buNone/>
            </a:pPr>
            <a:r>
              <a:rPr lang="en-US" sz="1400" dirty="0"/>
              <a:t>T. Ashman, et al 2014; B. Cullen, et al. 2016; E. D’Antonio, et al 2013</a:t>
            </a:r>
          </a:p>
        </p:txBody>
      </p:sp>
      <p:sp>
        <p:nvSpPr>
          <p:cNvPr id="3" name="Title 5">
            <a:extLst>
              <a:ext uri="{FF2B5EF4-FFF2-40B4-BE49-F238E27FC236}">
                <a16:creationId xmlns="" xmlns:a16="http://schemas.microsoft.com/office/drawing/2014/main" id="{70AD5D84-EA01-2B4E-8668-A742B997E853}"/>
              </a:ext>
            </a:extLst>
          </p:cNvPr>
          <p:cNvSpPr>
            <a:spLocks noGrp="1"/>
          </p:cNvSpPr>
          <p:nvPr>
            <p:ph type="title"/>
          </p:nvPr>
        </p:nvSpPr>
        <p:spPr>
          <a:xfrm>
            <a:off x="568171" y="0"/>
            <a:ext cx="11014229" cy="1461788"/>
          </a:xfrm>
        </p:spPr>
        <p:txBody>
          <a:bodyPr>
            <a:normAutofit/>
          </a:bodyPr>
          <a:lstStyle/>
          <a:p>
            <a:pPr algn="ctr"/>
            <a:r>
              <a:rPr lang="en-US" sz="3600" b="1" u="sng" dirty="0">
                <a:solidFill>
                  <a:srgbClr val="56687B"/>
                </a:solidFill>
              </a:rPr>
              <a:t>Evidence-based Psychotherapy for TBI: </a:t>
            </a:r>
            <a:r>
              <a:rPr lang="en-US" sz="3600" b="1" dirty="0">
                <a:solidFill>
                  <a:srgbClr val="56687B"/>
                </a:solidFill>
              </a:rPr>
              <a:t>Individual, Group, &amp; Family III</a:t>
            </a:r>
            <a:endParaRPr lang="en-US" dirty="0">
              <a:solidFill>
                <a:srgbClr val="56687B"/>
              </a:solidFill>
            </a:endParaRPr>
          </a:p>
        </p:txBody>
      </p:sp>
    </p:spTree>
    <p:custDataLst>
      <p:tags r:id="rId1"/>
    </p:custDataLst>
    <p:extLst>
      <p:ext uri="{BB962C8B-B14F-4D97-AF65-F5344CB8AC3E}">
        <p14:creationId xmlns:p14="http://schemas.microsoft.com/office/powerpoint/2010/main" val="34685121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DA5E8FD-8C56-4840-9624-9F6A5DAFAE8E}"/>
              </a:ex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2" name="Content Placeholder 1"/>
          <p:cNvSpPr>
            <a:spLocks noGrp="1"/>
          </p:cNvSpPr>
          <p:nvPr>
            <p:ph idx="1"/>
          </p:nvPr>
        </p:nvSpPr>
        <p:spPr>
          <a:xfrm>
            <a:off x="406400" y="1059683"/>
            <a:ext cx="11582400" cy="5036321"/>
          </a:xfrm>
        </p:spPr>
        <p:txBody>
          <a:bodyPr>
            <a:normAutofit fontScale="85000" lnSpcReduction="20000"/>
          </a:bodyPr>
          <a:lstStyle/>
          <a:p>
            <a:r>
              <a:rPr lang="en-US" b="1" dirty="0"/>
              <a:t>Psycho-Educational Groups</a:t>
            </a:r>
          </a:p>
          <a:p>
            <a:r>
              <a:rPr lang="en-US" b="1" dirty="0"/>
              <a:t>Structured Cognitive-Behavioral Groups</a:t>
            </a:r>
          </a:p>
          <a:p>
            <a:pPr lvl="1"/>
            <a:r>
              <a:rPr lang="en-US" i="1" dirty="0"/>
              <a:t>Coping Skills</a:t>
            </a:r>
          </a:p>
          <a:p>
            <a:pPr lvl="1"/>
            <a:r>
              <a:rPr lang="en-US" i="1" dirty="0"/>
              <a:t>Problem Solving</a:t>
            </a:r>
          </a:p>
          <a:p>
            <a:pPr lvl="1"/>
            <a:r>
              <a:rPr lang="en-US" i="1" dirty="0"/>
              <a:t>Social Competence</a:t>
            </a:r>
          </a:p>
          <a:p>
            <a:pPr marL="457200" lvl="1" indent="0">
              <a:buNone/>
            </a:pPr>
            <a:endParaRPr lang="en-US" sz="4000" i="1" dirty="0"/>
          </a:p>
          <a:p>
            <a:pPr>
              <a:buFont typeface="Wingdings" pitchFamily="2" charset="2"/>
              <a:buChar char="ü"/>
            </a:pPr>
            <a:r>
              <a:rPr lang="en-US" dirty="0"/>
              <a:t>Set curriculum with visual/memory aids</a:t>
            </a:r>
          </a:p>
          <a:p>
            <a:pPr>
              <a:buFont typeface="Wingdings" pitchFamily="2" charset="2"/>
              <a:buChar char="ü"/>
            </a:pPr>
            <a:r>
              <a:rPr lang="en-US" dirty="0"/>
              <a:t>Weekly review</a:t>
            </a:r>
          </a:p>
          <a:p>
            <a:pPr>
              <a:buFont typeface="Wingdings" pitchFamily="2" charset="2"/>
              <a:buChar char="ü"/>
            </a:pPr>
            <a:r>
              <a:rPr lang="en-US" dirty="0"/>
              <a:t>Measureable, functional client goals</a:t>
            </a:r>
          </a:p>
          <a:p>
            <a:pPr>
              <a:buFont typeface="Wingdings" pitchFamily="2" charset="2"/>
              <a:buChar char="ü"/>
            </a:pPr>
            <a:r>
              <a:rPr lang="en-US" dirty="0"/>
              <a:t>Feedback </a:t>
            </a:r>
          </a:p>
          <a:p>
            <a:pPr>
              <a:buFont typeface="Wingdings" pitchFamily="2" charset="2"/>
              <a:buChar char="ü"/>
            </a:pPr>
            <a:r>
              <a:rPr lang="en-US" dirty="0"/>
              <a:t>Scheduled breaks</a:t>
            </a:r>
          </a:p>
          <a:p>
            <a:pPr>
              <a:buFont typeface="Wingdings" pitchFamily="2" charset="2"/>
              <a:buChar char="ü"/>
            </a:pPr>
            <a:r>
              <a:rPr lang="en-US" dirty="0"/>
              <a:t>Small group size</a:t>
            </a:r>
          </a:p>
          <a:p>
            <a:pPr lvl="1"/>
            <a:endParaRPr lang="en-US" sz="1000" i="1" dirty="0"/>
          </a:p>
          <a:p>
            <a:pPr marL="457200" lvl="1" indent="0">
              <a:buNone/>
            </a:pPr>
            <a:r>
              <a:rPr lang="en-US" sz="1600" dirty="0"/>
              <a:t>L. Hawley and J. Newman 2010; L. Hawley, J. Newman 2015; S. Backhaus,  2010; Delmonico, et al. 1998</a:t>
            </a:r>
          </a:p>
          <a:p>
            <a:pPr lvl="1"/>
            <a:endParaRPr lang="en-US" sz="1200" i="1" dirty="0"/>
          </a:p>
          <a:p>
            <a:endParaRPr lang="en-US" i="1" dirty="0"/>
          </a:p>
          <a:p>
            <a:endParaRPr lang="en-US" dirty="0"/>
          </a:p>
        </p:txBody>
      </p:sp>
      <p:sp>
        <p:nvSpPr>
          <p:cNvPr id="3" name="Title 2"/>
          <p:cNvSpPr>
            <a:spLocks noGrp="1"/>
          </p:cNvSpPr>
          <p:nvPr>
            <p:ph type="title"/>
          </p:nvPr>
        </p:nvSpPr>
        <p:spPr>
          <a:xfrm>
            <a:off x="609600" y="274638"/>
            <a:ext cx="10972800" cy="715962"/>
          </a:xfrm>
        </p:spPr>
        <p:txBody>
          <a:bodyPr>
            <a:normAutofit/>
          </a:bodyPr>
          <a:lstStyle/>
          <a:p>
            <a:r>
              <a:rPr lang="en-US" b="1" dirty="0">
                <a:solidFill>
                  <a:srgbClr val="56687B"/>
                </a:solidFill>
              </a:rPr>
              <a:t>Group Therapy</a:t>
            </a:r>
          </a:p>
        </p:txBody>
      </p:sp>
    </p:spTree>
    <p:custDataLst>
      <p:tags r:id="rId1"/>
    </p:custDataLst>
    <p:extLst>
      <p:ext uri="{BB962C8B-B14F-4D97-AF65-F5344CB8AC3E}">
        <p14:creationId xmlns:p14="http://schemas.microsoft.com/office/powerpoint/2010/main" val="19111890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9CC02210-FA09-3A4A-B378-416B36837154}"/>
              </a:ex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10"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1" descr="Diagram">
            <a:extLst>
              <a:ext uri="{FF2B5EF4-FFF2-40B4-BE49-F238E27FC236}">
                <a16:creationId xmlns="" xmlns:a16="http://schemas.microsoft.com/office/drawing/2014/main" id="{F6578317-0528-4F6D-9877-F66099E9CFEB}"/>
              </a:ext>
            </a:extLst>
          </p:cNvPr>
          <p:cNvGraphicFramePr>
            <a:graphicFrameLocks noGrp="1"/>
          </p:cNvGraphicFramePr>
          <p:nvPr>
            <p:ph idx="1"/>
            <p:extLst>
              <p:ext uri="{D42A27DB-BD31-4B8C-83A1-F6EECF244321}">
                <p14:modId xmlns:p14="http://schemas.microsoft.com/office/powerpoint/2010/main" val="119186706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a:xfrm>
            <a:off x="863029" y="1012004"/>
            <a:ext cx="3416158" cy="4795408"/>
          </a:xfrm>
        </p:spPr>
        <p:txBody>
          <a:bodyPr>
            <a:normAutofit/>
          </a:bodyPr>
          <a:lstStyle/>
          <a:p>
            <a:r>
              <a:rPr lang="en-US" b="1" dirty="0">
                <a:solidFill>
                  <a:srgbClr val="FFFFFF"/>
                </a:solidFill>
              </a:rPr>
              <a:t>Family Therapy</a:t>
            </a:r>
            <a:br>
              <a:rPr lang="en-US" b="1" dirty="0">
                <a:solidFill>
                  <a:srgbClr val="FFFFFF"/>
                </a:solidFill>
              </a:rPr>
            </a:br>
            <a:endParaRPr lang="en-US" b="1" dirty="0">
              <a:solidFill>
                <a:srgbClr val="FFFFFF"/>
              </a:solidFill>
            </a:endParaRPr>
          </a:p>
        </p:txBody>
      </p:sp>
    </p:spTree>
    <p:custDataLst>
      <p:tags r:id="rId1"/>
    </p:custDataLst>
    <p:extLst>
      <p:ext uri="{BB962C8B-B14F-4D97-AF65-F5344CB8AC3E}">
        <p14:creationId xmlns:p14="http://schemas.microsoft.com/office/powerpoint/2010/main" val="4283022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82F9985-0792-0548-91AA-4297B3410961}"/>
              </a:ext>
              <a:ext uri="{C183D7F6-B498-43B3-948B-1728B52AA6E4}">
                <adec:decorative xmlns=""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319661" cy="6858000"/>
          </a:xfrm>
          <a:prstGeom prst="rect">
            <a:avLst/>
          </a:prstGeom>
        </p:spPr>
      </p:pic>
      <p:graphicFrame>
        <p:nvGraphicFramePr>
          <p:cNvPr id="4" name="Content Placeholder 3" descr="Behavioral Health Symptoms in Kentucky Prisoners. Categories are depression, anxiety, hallucinations, cognition px's, violent thoughts, suicidal ideation, suicide attempts"/>
          <p:cNvGraphicFramePr>
            <a:graphicFrameLocks noGrp="1" noChangeAspect="1"/>
          </p:cNvGraphicFramePr>
          <p:nvPr>
            <p:ph sz="quarter" idx="1"/>
            <p:extLst>
              <p:ext uri="{D42A27DB-BD31-4B8C-83A1-F6EECF244321}">
                <p14:modId xmlns:p14="http://schemas.microsoft.com/office/powerpoint/2010/main" val="1792796510"/>
              </p:ext>
            </p:extLst>
          </p:nvPr>
        </p:nvGraphicFramePr>
        <p:xfrm>
          <a:off x="1117600" y="1385889"/>
          <a:ext cx="10058400" cy="5014913"/>
        </p:xfrm>
        <a:graphic>
          <a:graphicData uri="http://schemas.openxmlformats.org/presentationml/2006/ole">
            <mc:AlternateContent xmlns:mc="http://schemas.openxmlformats.org/markup-compatibility/2006">
              <mc:Choice xmlns:v="urn:schemas-microsoft-com:vml" Requires="v">
                <p:oleObj spid="_x0000_s2069" name="Worksheet" r:id="rId6" imgW="8639188" imgH="5743647" progId="Excel.Sheet.8">
                  <p:embed/>
                </p:oleObj>
              </mc:Choice>
              <mc:Fallback>
                <p:oleObj name="Worksheet" r:id="rId6" imgW="8639188" imgH="5743647" progId="Excel.Sheet.8">
                  <p:embed/>
                  <p:pic>
                    <p:nvPicPr>
                      <p:cNvPr id="0" name=""/>
                      <p:cNvPicPr>
                        <a:picLocks noGrp="1" noChangeAspect="1" noChangeArrowheads="1"/>
                      </p:cNvPicPr>
                      <p:nvPr/>
                    </p:nvPicPr>
                    <p:blipFill>
                      <a:blip r:embed="rId7"/>
                      <a:srcRect/>
                      <a:stretch>
                        <a:fillRect/>
                      </a:stretch>
                    </p:blipFill>
                    <p:spPr bwMode="auto">
                      <a:xfrm>
                        <a:off x="1117600" y="1385889"/>
                        <a:ext cx="10058400" cy="5014913"/>
                      </a:xfrm>
                      <a:prstGeom prst="rect">
                        <a:avLst/>
                      </a:prstGeom>
                      <a:noFill/>
                      <a:ln>
                        <a:noFill/>
                      </a:ln>
                    </p:spPr>
                  </p:pic>
                </p:oleObj>
              </mc:Fallback>
            </mc:AlternateContent>
          </a:graphicData>
        </a:graphic>
      </p:graphicFrame>
      <p:sp>
        <p:nvSpPr>
          <p:cNvPr id="2" name="Title 1"/>
          <p:cNvSpPr>
            <a:spLocks noGrp="1"/>
          </p:cNvSpPr>
          <p:nvPr>
            <p:ph type="title"/>
          </p:nvPr>
        </p:nvSpPr>
        <p:spPr/>
        <p:txBody>
          <a:bodyPr>
            <a:normAutofit/>
          </a:bodyPr>
          <a:lstStyle/>
          <a:p>
            <a:r>
              <a:rPr lang="en-US" sz="2800" dirty="0"/>
              <a:t>Behavioral Health Symptoms in Kentucky Prisoners</a:t>
            </a:r>
            <a:br>
              <a:rPr lang="en-US" sz="2800" dirty="0"/>
            </a:br>
            <a:r>
              <a:rPr lang="en-US" sz="2800" dirty="0"/>
              <a:t>(Walker, Hiller, </a:t>
            </a:r>
            <a:r>
              <a:rPr lang="en-US" sz="2800" dirty="0" err="1"/>
              <a:t>Staton</a:t>
            </a:r>
            <a:r>
              <a:rPr lang="en-US" sz="2800" dirty="0"/>
              <a:t> % </a:t>
            </a:r>
            <a:r>
              <a:rPr lang="en-US" sz="2800" dirty="0" err="1"/>
              <a:t>Leukefeld</a:t>
            </a:r>
            <a:r>
              <a:rPr lang="en-US" sz="2800" dirty="0"/>
              <a:t>, 2003)</a:t>
            </a:r>
          </a:p>
        </p:txBody>
      </p:sp>
    </p:spTree>
    <p:custDataLst>
      <p:tags r:id="rId2"/>
    </p:custDataLst>
    <p:extLst>
      <p:ext uri="{BB962C8B-B14F-4D97-AF65-F5344CB8AC3E}">
        <p14:creationId xmlns:p14="http://schemas.microsoft.com/office/powerpoint/2010/main" val="7923979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0122E1C-ABA6-C648-B1FE-38263B159F9C}"/>
              </a:ex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2" name="Slide Number Placeholder 1"/>
          <p:cNvSpPr>
            <a:spLocks noGrp="1"/>
          </p:cNvSpPr>
          <p:nvPr>
            <p:ph type="sldNum" sz="quarter" idx="12"/>
          </p:nvPr>
        </p:nvSpPr>
        <p:spPr>
          <a:xfrm>
            <a:off x="8249201" y="6356350"/>
            <a:ext cx="3651199" cy="365125"/>
          </a:xfrm>
        </p:spPr>
        <p:txBody>
          <a:bodyPr/>
          <a:lstStyle/>
          <a:p>
            <a:fld id="{3DAEFF87-C21B-7A4D-9E8B-7D562DBE2ACA}" type="slidenum">
              <a:rPr lang="en-US" smtClean="0"/>
              <a:t>60</a:t>
            </a:fld>
            <a:endParaRPr lang="en-US" dirty="0"/>
          </a:p>
        </p:txBody>
      </p:sp>
      <p:cxnSp>
        <p:nvCxnSpPr>
          <p:cNvPr id="9" name="Straight Connector 8">
            <a:extLst>
              <a:ext uri="{FF2B5EF4-FFF2-40B4-BE49-F238E27FC236}">
                <a16:creationId xmlns="" xmlns:a16="http://schemas.microsoft.com/office/drawing/2014/main" id="{6D511ABC-9D28-5042-92DD-17D2F887E3C5}"/>
              </a:ext>
              <a:ext uri="{C183D7F6-B498-43B3-948B-1728B52AA6E4}">
                <adec:decorative xmlns="" xmlns:adec="http://schemas.microsoft.com/office/drawing/2017/decorative" val="1"/>
              </a:ext>
            </a:extLst>
          </p:cNvPr>
          <p:cNvCxnSpPr/>
          <p:nvPr/>
        </p:nvCxnSpPr>
        <p:spPr>
          <a:xfrm>
            <a:off x="609600" y="3698451"/>
            <a:ext cx="4572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Diagram 4" descr="Diagram">
            <a:extLst>
              <a:ext uri="{FF2B5EF4-FFF2-40B4-BE49-F238E27FC236}">
                <a16:creationId xmlns="" xmlns:a16="http://schemas.microsoft.com/office/drawing/2014/main" id="{59B40651-D73E-6448-9358-FABFC57A467D}"/>
              </a:ext>
            </a:extLst>
          </p:cNvPr>
          <p:cNvGraphicFramePr/>
          <p:nvPr>
            <p:extLst>
              <p:ext uri="{D42A27DB-BD31-4B8C-83A1-F6EECF244321}">
                <p14:modId xmlns:p14="http://schemas.microsoft.com/office/powerpoint/2010/main" val="2741199835"/>
              </p:ext>
            </p:extLst>
          </p:nvPr>
        </p:nvGraphicFramePr>
        <p:xfrm>
          <a:off x="3885394" y="249961"/>
          <a:ext cx="9559547" cy="64630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336118" y="2590455"/>
            <a:ext cx="5113706" cy="1107996"/>
          </a:xfrm>
          <a:prstGeom prst="rect">
            <a:avLst/>
          </a:prstGeom>
          <a:noFill/>
        </p:spPr>
        <p:txBody>
          <a:bodyPr wrap="square" rtlCol="0">
            <a:spAutoFit/>
          </a:bodyPr>
          <a:lstStyle/>
          <a:p>
            <a:pPr algn="ctr"/>
            <a:r>
              <a:rPr lang="en-US" sz="6600" b="1" dirty="0">
                <a:solidFill>
                  <a:srgbClr val="56687B"/>
                </a:solidFill>
                <a:latin typeface="Calibri Light" panose="020F0302020204030204" pitchFamily="34" charset="0"/>
                <a:cs typeface="Times New Roman" pitchFamily="18" charset="0"/>
              </a:rPr>
              <a:t>Helpful Tools</a:t>
            </a:r>
            <a:endParaRPr lang="en-US" sz="6600" spc="300" dirty="0">
              <a:solidFill>
                <a:srgbClr val="56687B"/>
              </a:solidFill>
              <a:latin typeface="Calibri Light" panose="020F0302020204030204" pitchFamily="34" charset="0"/>
              <a:ea typeface="Futura Std Medium" charset="0"/>
              <a:cs typeface="Futura Std Medium" charset="0"/>
            </a:endParaRPr>
          </a:p>
        </p:txBody>
      </p:sp>
    </p:spTree>
    <p:extLst>
      <p:ext uri="{BB962C8B-B14F-4D97-AF65-F5344CB8AC3E}">
        <p14:creationId xmlns:p14="http://schemas.microsoft.com/office/powerpoint/2010/main" val="18570765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C0BD28E1-6303-FB45-93B5-C1FBB541D03A}"/>
              </a:ext>
              <a:ext uri="{C183D7F6-B498-43B3-948B-1728B52AA6E4}">
                <adec:decorative xmlns=""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cxnSp>
        <p:nvCxnSpPr>
          <p:cNvPr id="12" name="Straight Connector 11">
            <a:extLst>
              <a:ext uri="{C183D7F6-B498-43B3-948B-1728B52AA6E4}">
                <adec:decorative xmlns="" xmlns:adec="http://schemas.microsoft.com/office/drawing/2017/decorative" val="1"/>
              </a:ext>
            </a:extLst>
          </p:cNvPr>
          <p:cNvCxnSpPr/>
          <p:nvPr/>
        </p:nvCxnSpPr>
        <p:spPr>
          <a:xfrm>
            <a:off x="1320800" y="1885950"/>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C183D7F6-B498-43B3-948B-1728B52AA6E4}">
                <adec:decorative xmlns="" xmlns:adec="http://schemas.microsoft.com/office/drawing/2017/decorative" val="1"/>
              </a:ext>
            </a:extLst>
          </p:cNvPr>
          <p:cNvCxnSpPr/>
          <p:nvPr/>
        </p:nvCxnSpPr>
        <p:spPr>
          <a:xfrm>
            <a:off x="1778000" y="6248400"/>
            <a:ext cx="1473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7" name="Picture 3" descr="Screen grab of Free online toolkit of Rocky Mountain Netwo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176" y="1916668"/>
            <a:ext cx="8686800" cy="479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604206" y="1551410"/>
            <a:ext cx="4481804" cy="369332"/>
          </a:xfrm>
          <a:prstGeom prst="rect">
            <a:avLst/>
          </a:prstGeom>
        </p:spPr>
        <p:txBody>
          <a:bodyPr wrap="none">
            <a:spAutoFit/>
          </a:bodyPr>
          <a:lstStyle/>
          <a:p>
            <a:r>
              <a:rPr lang="en-US" dirty="0"/>
              <a:t>http://www.mirecc.va.gov/visn19/tbi_toolkit/</a:t>
            </a:r>
          </a:p>
        </p:txBody>
      </p:sp>
      <p:sp>
        <p:nvSpPr>
          <p:cNvPr id="2" name="Title 1"/>
          <p:cNvSpPr>
            <a:spLocks noGrp="1"/>
          </p:cNvSpPr>
          <p:nvPr>
            <p:ph type="title"/>
          </p:nvPr>
        </p:nvSpPr>
        <p:spPr>
          <a:xfrm>
            <a:off x="524256" y="443202"/>
            <a:ext cx="10972800" cy="1143000"/>
          </a:xfrm>
        </p:spPr>
        <p:txBody>
          <a:bodyPr>
            <a:normAutofit/>
          </a:bodyPr>
          <a:lstStyle/>
          <a:p>
            <a:r>
              <a:rPr lang="en-US" sz="4000" b="1" dirty="0">
                <a:solidFill>
                  <a:srgbClr val="56687B"/>
                </a:solidFill>
                <a:latin typeface="Calibri Light" panose="020F0302020204030204" pitchFamily="34" charset="0"/>
                <a:cs typeface="Times New Roman" pitchFamily="18" charset="0"/>
              </a:rPr>
              <a:t>TBI Toolkit</a:t>
            </a:r>
          </a:p>
        </p:txBody>
      </p:sp>
    </p:spTree>
    <p:custDataLst>
      <p:tags r:id="rId1"/>
    </p:custDataLst>
    <p:extLst>
      <p:ext uri="{BB962C8B-B14F-4D97-AF65-F5344CB8AC3E}">
        <p14:creationId xmlns:p14="http://schemas.microsoft.com/office/powerpoint/2010/main" val="19257951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C183D7F6-B498-43B3-948B-1728B52AA6E4}">
                <adec:decorative xmlns="" xmlns:adec="http://schemas.microsoft.com/office/drawing/2017/decorative" val="1"/>
              </a:ext>
            </a:extLst>
          </p:cNvPr>
          <p:cNvCxnSpPr/>
          <p:nvPr/>
        </p:nvCxnSpPr>
        <p:spPr>
          <a:xfrm>
            <a:off x="1320800" y="1885950"/>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C183D7F6-B498-43B3-948B-1728B52AA6E4}">
                <adec:decorative xmlns="" xmlns:adec="http://schemas.microsoft.com/office/drawing/2017/decorative" val="1"/>
              </a:ext>
            </a:extLst>
          </p:cNvPr>
          <p:cNvCxnSpPr/>
          <p:nvPr/>
        </p:nvCxnSpPr>
        <p:spPr>
          <a:xfrm>
            <a:off x="1778000" y="6248400"/>
            <a:ext cx="1473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 name="Picture 10" descr="Screen grab of www.cokidswithbraininjury.com"/>
          <p:cNvPicPr/>
          <p:nvPr/>
        </p:nvPicPr>
        <p:blipFill>
          <a:blip r:embed="rId4" cstate="print"/>
          <a:stretch>
            <a:fillRect/>
          </a:stretch>
        </p:blipFill>
        <p:spPr>
          <a:xfrm>
            <a:off x="899234" y="2286000"/>
            <a:ext cx="10479967" cy="4191000"/>
          </a:xfrm>
          <a:prstGeom prst="rect">
            <a:avLst/>
          </a:prstGeom>
        </p:spPr>
      </p:pic>
      <p:sp>
        <p:nvSpPr>
          <p:cNvPr id="2" name="Title 1"/>
          <p:cNvSpPr>
            <a:spLocks noGrp="1"/>
          </p:cNvSpPr>
          <p:nvPr>
            <p:ph type="title"/>
          </p:nvPr>
        </p:nvSpPr>
        <p:spPr>
          <a:xfrm>
            <a:off x="609600" y="1143000"/>
            <a:ext cx="10972800" cy="1143000"/>
          </a:xfrm>
        </p:spPr>
        <p:txBody>
          <a:bodyPr>
            <a:noAutofit/>
          </a:bodyPr>
          <a:lstStyle/>
          <a:p>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r>
              <a:rPr lang="en-US" sz="3200" b="1" dirty="0" err="1">
                <a:latin typeface="Calibri Light" panose="020F0302020204030204" pitchFamily="34" charset="0"/>
                <a:cs typeface="Times New Roman" pitchFamily="18" charset="0"/>
              </a:rPr>
              <a:t>Cokids</a:t>
            </a:r>
            <a:r>
              <a:rPr lang="en-US" sz="3200" b="1" dirty="0">
                <a:latin typeface="Calibri Light" panose="020F0302020204030204" pitchFamily="34" charset="0"/>
                <a:cs typeface="Times New Roman" pitchFamily="18" charset="0"/>
              </a:rPr>
              <a:t> with Brain Injury</a:t>
            </a:r>
            <a:br>
              <a:rPr lang="en-US" sz="3200" b="1" dirty="0">
                <a:latin typeface="Calibri Light" panose="020F0302020204030204" pitchFamily="34" charset="0"/>
                <a:cs typeface="Times New Roman" pitchFamily="18" charset="0"/>
              </a:rPr>
            </a:br>
            <a:r>
              <a:rPr lang="en-US" sz="3200" b="1" dirty="0">
                <a:latin typeface="Calibri Light" panose="020F0302020204030204" pitchFamily="34" charset="0"/>
                <a:cs typeface="Times New Roman" pitchFamily="18" charset="0"/>
                <a:hlinkClick r:id="rId5"/>
              </a:rPr>
              <a:t>www.cokidswithbraininjury.com</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624884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8390143-C333-43BF-87E2-A4D432A1B84E}" type="slidenum">
              <a:rPr lang="en-US" smtClean="0">
                <a:solidFill>
                  <a:prstClr val="black">
                    <a:lumMod val="65000"/>
                    <a:lumOff val="35000"/>
                  </a:prstClr>
                </a:solidFill>
              </a:rPr>
              <a:pPr/>
              <a:t>63</a:t>
            </a:fld>
            <a:endParaRPr lang="en-US">
              <a:solidFill>
                <a:prstClr val="black">
                  <a:lumMod val="65000"/>
                  <a:lumOff val="35000"/>
                </a:prstClr>
              </a:solidFill>
            </a:endParaRPr>
          </a:p>
        </p:txBody>
      </p:sp>
      <p:sp>
        <p:nvSpPr>
          <p:cNvPr id="2" name="TextBox 1"/>
          <p:cNvSpPr txBox="1"/>
          <p:nvPr/>
        </p:nvSpPr>
        <p:spPr>
          <a:xfrm>
            <a:off x="1219200" y="6096001"/>
            <a:ext cx="10668000" cy="461665"/>
          </a:xfrm>
          <a:prstGeom prst="rect">
            <a:avLst/>
          </a:prstGeom>
          <a:noFill/>
        </p:spPr>
        <p:txBody>
          <a:bodyPr wrap="square" rtlCol="0">
            <a:spAutoFit/>
          </a:bodyPr>
          <a:lstStyle/>
          <a:p>
            <a:pPr marL="0" lvl="1"/>
            <a:r>
              <a:rPr lang="en-US" sz="1200" dirty="0">
                <a:solidFill>
                  <a:prstClr val="black"/>
                </a:solidFill>
              </a:rPr>
              <a:t>Developed in part with support of a grant from the US Department of Health and Human Services, Health Resources and Services Administration (HRSA) to Ohio Rehabilitation Services Commission and The Ohio State University </a:t>
            </a:r>
            <a:endParaRPr lang="en-US" dirty="0">
              <a:solidFill>
                <a:prstClr val="black"/>
              </a:solidFill>
            </a:endParaRPr>
          </a:p>
        </p:txBody>
      </p:sp>
      <p:sp>
        <p:nvSpPr>
          <p:cNvPr id="6" name="Subtitle 5"/>
          <p:cNvSpPr>
            <a:spLocks noGrp="1"/>
          </p:cNvSpPr>
          <p:nvPr>
            <p:ph type="subTitle" idx="1"/>
          </p:nvPr>
        </p:nvSpPr>
        <p:spPr>
          <a:xfrm>
            <a:off x="946068" y="2469578"/>
            <a:ext cx="10668000" cy="3048000"/>
          </a:xfrm>
        </p:spPr>
        <p:style>
          <a:lnRef idx="1">
            <a:schemeClr val="accent1"/>
          </a:lnRef>
          <a:fillRef idx="2">
            <a:schemeClr val="accent1"/>
          </a:fillRef>
          <a:effectRef idx="1">
            <a:schemeClr val="accent1"/>
          </a:effectRef>
          <a:fontRef idx="minor">
            <a:schemeClr val="dk1"/>
          </a:fontRef>
        </p:style>
        <p:txBody>
          <a:bodyPr anchor="ctr">
            <a:normAutofit fontScale="92500" lnSpcReduction="20000"/>
          </a:bodyPr>
          <a:lstStyle/>
          <a:p>
            <a:pPr>
              <a:lnSpc>
                <a:spcPct val="120000"/>
              </a:lnSpc>
            </a:pPr>
            <a:r>
              <a:rPr lang="en-US" sz="3400" dirty="0">
                <a:solidFill>
                  <a:srgbClr val="002060"/>
                </a:solidFill>
              </a:rPr>
              <a:t>Presented by:</a:t>
            </a:r>
          </a:p>
          <a:p>
            <a:pPr>
              <a:lnSpc>
                <a:spcPct val="120000"/>
              </a:lnSpc>
            </a:pPr>
            <a:r>
              <a:rPr lang="en-US" sz="4600" dirty="0">
                <a:solidFill>
                  <a:srgbClr val="002060"/>
                </a:solidFill>
              </a:rPr>
              <a:t>Ohio Valley Center for Brain Injury Prevention and Rehabilitation</a:t>
            </a:r>
          </a:p>
          <a:p>
            <a:pPr>
              <a:lnSpc>
                <a:spcPct val="120000"/>
              </a:lnSpc>
            </a:pPr>
            <a:r>
              <a:rPr lang="en-US" sz="2900" dirty="0">
                <a:solidFill>
                  <a:srgbClr val="002060"/>
                </a:solidFill>
              </a:rPr>
              <a:t>With contributions from Minnesota Department of Human Services State Operated Services</a:t>
            </a:r>
          </a:p>
        </p:txBody>
      </p:sp>
      <p:sp>
        <p:nvSpPr>
          <p:cNvPr id="5" name="Title 4"/>
          <p:cNvSpPr>
            <a:spLocks noGrp="1"/>
          </p:cNvSpPr>
          <p:nvPr>
            <p:ph type="ctrTitle"/>
          </p:nvPr>
        </p:nvSpPr>
        <p:spPr>
          <a:xfrm>
            <a:off x="0" y="1314693"/>
            <a:ext cx="11887200" cy="1146968"/>
          </a:xfrm>
        </p:spPr>
        <p:txBody>
          <a:bodyPr>
            <a:normAutofit fontScale="90000"/>
          </a:bodyPr>
          <a:lstStyle/>
          <a:p>
            <a:r>
              <a:rPr lang="en-US" sz="4400" dirty="0"/>
              <a:t>Accommodating the Symptoms of TBI</a:t>
            </a:r>
            <a:br>
              <a:rPr lang="en-US" sz="4400" dirty="0"/>
            </a:br>
            <a:r>
              <a:rPr lang="en-US" sz="3600" dirty="0"/>
              <a:t>http://ohiovalley.org/informationeducation/accommodatingtbi/</a:t>
            </a:r>
            <a:r>
              <a:rPr lang="en-US" sz="4400" dirty="0"/>
              <a:t/>
            </a:r>
            <a:br>
              <a:rPr lang="en-US" sz="4400" dirty="0"/>
            </a:br>
            <a:endParaRPr lang="en-US" sz="4400" dirty="0"/>
          </a:p>
        </p:txBody>
      </p:sp>
    </p:spTree>
    <p:custDataLst>
      <p:tags r:id="rId1"/>
    </p:custDataLst>
    <p:extLst>
      <p:ext uri="{BB962C8B-B14F-4D97-AF65-F5344CB8AC3E}">
        <p14:creationId xmlns:p14="http://schemas.microsoft.com/office/powerpoint/2010/main" val="1280505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2" name="Slide Number Placeholder 1"/>
          <p:cNvSpPr>
            <a:spLocks noGrp="1"/>
          </p:cNvSpPr>
          <p:nvPr>
            <p:ph type="sldNum" sz="quarter" idx="12"/>
          </p:nvPr>
        </p:nvSpPr>
        <p:spPr>
          <a:xfrm>
            <a:off x="8249201" y="6356350"/>
            <a:ext cx="3651199" cy="365125"/>
          </a:xfrm>
        </p:spPr>
        <p:txBody>
          <a:bodyPr/>
          <a:lstStyle/>
          <a:p>
            <a:fld id="{3DAEFF87-C21B-7A4D-9E8B-7D562DBE2ACA}" type="slidenum">
              <a:rPr lang="en-US" smtClean="0"/>
              <a:t>64</a:t>
            </a:fld>
            <a:endParaRPr lang="en-US" dirty="0"/>
          </a:p>
        </p:txBody>
      </p:sp>
      <p:pic>
        <p:nvPicPr>
          <p:cNvPr id="2050" name="Picture 2" descr="Clip art man standing by a question 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863" y="3428052"/>
            <a:ext cx="3293423" cy="32934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indsource Brain Injury Network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474" y="760020"/>
            <a:ext cx="6104294" cy="651917"/>
          </a:xfrm>
          <a:prstGeom prst="rect">
            <a:avLst/>
          </a:prstGeom>
        </p:spPr>
      </p:pic>
      <p:sp>
        <p:nvSpPr>
          <p:cNvPr id="4" name="Rectangle 3"/>
          <p:cNvSpPr/>
          <p:nvPr/>
        </p:nvSpPr>
        <p:spPr>
          <a:xfrm>
            <a:off x="2937584" y="2436276"/>
            <a:ext cx="6313853" cy="769441"/>
          </a:xfrm>
          <a:prstGeom prst="rect">
            <a:avLst/>
          </a:prstGeom>
        </p:spPr>
        <p:txBody>
          <a:bodyPr wrap="square">
            <a:spAutoFit/>
          </a:bodyPr>
          <a:lstStyle/>
          <a:p>
            <a:pPr algn="ctr"/>
            <a:r>
              <a:rPr lang="en-US" sz="4400" b="1" dirty="0">
                <a:cs typeface="Times New Roman" pitchFamily="18" charset="0"/>
              </a:rPr>
              <a:t>Thank you for your time!</a:t>
            </a:r>
          </a:p>
        </p:txBody>
      </p:sp>
    </p:spTree>
    <p:extLst>
      <p:ext uri="{BB962C8B-B14F-4D97-AF65-F5344CB8AC3E}">
        <p14:creationId xmlns:p14="http://schemas.microsoft.com/office/powerpoint/2010/main" val="4059075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 y="11875"/>
            <a:ext cx="12189023" cy="6858000"/>
          </a:xfrm>
          <a:prstGeom prst="rect">
            <a:avLst/>
          </a:prstGeom>
        </p:spPr>
      </p:pic>
      <p:sp>
        <p:nvSpPr>
          <p:cNvPr id="2" name="Slide Number Placeholder 1"/>
          <p:cNvSpPr>
            <a:spLocks noGrp="1"/>
          </p:cNvSpPr>
          <p:nvPr>
            <p:ph type="sldNum" sz="quarter" idx="12"/>
          </p:nvPr>
        </p:nvSpPr>
        <p:spPr>
          <a:xfrm>
            <a:off x="8249209" y="6356362"/>
            <a:ext cx="3651199" cy="365125"/>
          </a:xfrm>
        </p:spPr>
        <p:txBody>
          <a:bodyPr/>
          <a:lstStyle/>
          <a:p>
            <a:fld id="{3DAEFF87-C21B-7A4D-9E8B-7D562DBE2ACA}" type="slidenum">
              <a:rPr lang="en-US" smtClean="0"/>
              <a:t>7</a:t>
            </a:fld>
            <a:endParaRPr lang="en-US" dirty="0"/>
          </a:p>
        </p:txBody>
      </p:sp>
      <p:pic>
        <p:nvPicPr>
          <p:cNvPr id="9" name="Picture 2">
            <a:extLst>
              <a:ext uri="{C183D7F6-B498-43B3-948B-1728B52AA6E4}">
                <adec:decorative xmlns=""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502" y="1931215"/>
            <a:ext cx="5086075" cy="43285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40025" y="1927547"/>
            <a:ext cx="4578023" cy="4261679"/>
          </a:xfrm>
          <a:prstGeom prst="rect">
            <a:avLst/>
          </a:prstGeom>
        </p:spPr>
        <p:txBody>
          <a:bodyPr wrap="square">
            <a:spAutoFit/>
          </a:bodyPr>
          <a:lstStyle/>
          <a:p>
            <a:pPr lvl="0" algn="ctr">
              <a:lnSpc>
                <a:spcPct val="90000"/>
              </a:lnSpc>
              <a:spcBef>
                <a:spcPts val="1000"/>
              </a:spcBef>
            </a:pPr>
            <a:r>
              <a:rPr lang="en-US" altLang="en-US" sz="2400" i="1" dirty="0">
                <a:solidFill>
                  <a:prstClr val="black"/>
                </a:solidFill>
                <a:latin typeface="+mj-lt"/>
                <a:cs typeface="Times New Roman" panose="02020603050405020304" pitchFamily="18" charset="0"/>
              </a:rPr>
              <a:t>Why would TBI be associated with substance abuse disorders?</a:t>
            </a:r>
          </a:p>
          <a:p>
            <a:pPr lvl="0" algn="ctr">
              <a:lnSpc>
                <a:spcPct val="90000"/>
              </a:lnSpc>
              <a:spcBef>
                <a:spcPts val="1000"/>
              </a:spcBef>
            </a:pPr>
            <a:endParaRPr lang="en-US" altLang="en-US" sz="2400" i="1" dirty="0">
              <a:solidFill>
                <a:prstClr val="black"/>
              </a:solidFill>
              <a:latin typeface="+mj-lt"/>
              <a:cs typeface="Times New Roman" panose="02020603050405020304" pitchFamily="18" charset="0"/>
            </a:endParaRPr>
          </a:p>
          <a:p>
            <a:pPr marL="457200" lvl="0" indent="-457200">
              <a:lnSpc>
                <a:spcPct val="90000"/>
              </a:lnSpc>
              <a:spcBef>
                <a:spcPts val="1000"/>
              </a:spcBef>
              <a:buFont typeface="Arial"/>
              <a:buAutoNum type="arabicPeriod"/>
            </a:pPr>
            <a:r>
              <a:rPr lang="en-US" altLang="en-US" sz="2400" dirty="0">
                <a:solidFill>
                  <a:prstClr val="black"/>
                </a:solidFill>
                <a:latin typeface="+mj-lt"/>
                <a:cs typeface="Times New Roman" panose="02020603050405020304" pitchFamily="18" charset="0"/>
              </a:rPr>
              <a:t>Intoxication causes TBI</a:t>
            </a:r>
            <a:br>
              <a:rPr lang="en-US" altLang="en-US" sz="2400" dirty="0">
                <a:solidFill>
                  <a:prstClr val="black"/>
                </a:solidFill>
                <a:latin typeface="+mj-lt"/>
                <a:cs typeface="Times New Roman" panose="02020603050405020304" pitchFamily="18" charset="0"/>
              </a:rPr>
            </a:br>
            <a:endParaRPr lang="en-US" altLang="en-US" sz="2400" dirty="0">
              <a:solidFill>
                <a:prstClr val="black"/>
              </a:solidFill>
              <a:latin typeface="+mj-lt"/>
              <a:cs typeface="Times New Roman" panose="02020603050405020304" pitchFamily="18" charset="0"/>
            </a:endParaRPr>
          </a:p>
          <a:p>
            <a:pPr marL="457200" lvl="0" indent="-457200">
              <a:lnSpc>
                <a:spcPct val="90000"/>
              </a:lnSpc>
              <a:spcBef>
                <a:spcPts val="1000"/>
              </a:spcBef>
              <a:buFont typeface="Arial"/>
              <a:buAutoNum type="arabicPeriod"/>
            </a:pPr>
            <a:r>
              <a:rPr lang="en-US" altLang="en-US" sz="2400" dirty="0">
                <a:solidFill>
                  <a:prstClr val="black"/>
                </a:solidFill>
                <a:latin typeface="+mj-lt"/>
                <a:cs typeface="Times New Roman" panose="02020603050405020304" pitchFamily="18" charset="0"/>
              </a:rPr>
              <a:t>Early life TBI predispose to </a:t>
            </a:r>
            <a:br>
              <a:rPr lang="en-US" altLang="en-US" sz="2400" dirty="0">
                <a:solidFill>
                  <a:prstClr val="black"/>
                </a:solidFill>
                <a:latin typeface="+mj-lt"/>
                <a:cs typeface="Times New Roman" panose="02020603050405020304" pitchFamily="18" charset="0"/>
              </a:rPr>
            </a:br>
            <a:r>
              <a:rPr lang="en-US" altLang="en-US" sz="2400" dirty="0">
                <a:solidFill>
                  <a:prstClr val="black"/>
                </a:solidFill>
                <a:latin typeface="+mj-lt"/>
                <a:cs typeface="Times New Roman" panose="02020603050405020304" pitchFamily="18" charset="0"/>
              </a:rPr>
              <a:t>substance abuse</a:t>
            </a:r>
            <a:br>
              <a:rPr lang="en-US" altLang="en-US" sz="2400" dirty="0">
                <a:solidFill>
                  <a:prstClr val="black"/>
                </a:solidFill>
                <a:latin typeface="+mj-lt"/>
                <a:cs typeface="Times New Roman" panose="02020603050405020304" pitchFamily="18" charset="0"/>
              </a:rPr>
            </a:br>
            <a:endParaRPr lang="en-US" altLang="en-US" sz="2400" dirty="0">
              <a:solidFill>
                <a:prstClr val="black"/>
              </a:solidFill>
              <a:latin typeface="+mj-lt"/>
              <a:cs typeface="Times New Roman" panose="02020603050405020304" pitchFamily="18" charset="0"/>
            </a:endParaRPr>
          </a:p>
          <a:p>
            <a:pPr marL="457200" lvl="0" indent="-457200">
              <a:lnSpc>
                <a:spcPct val="90000"/>
              </a:lnSpc>
              <a:spcBef>
                <a:spcPts val="1000"/>
              </a:spcBef>
              <a:buFont typeface="Arial"/>
              <a:buAutoNum type="arabicPeriod"/>
            </a:pPr>
            <a:r>
              <a:rPr lang="en-US" altLang="en-US" sz="2400" dirty="0">
                <a:solidFill>
                  <a:prstClr val="black"/>
                </a:solidFill>
                <a:latin typeface="+mj-lt"/>
                <a:cs typeface="Times New Roman" panose="02020603050405020304" pitchFamily="18" charset="0"/>
              </a:rPr>
              <a:t>Structural damage from TBI </a:t>
            </a:r>
            <a:br>
              <a:rPr lang="en-US" altLang="en-US" sz="2400" dirty="0">
                <a:solidFill>
                  <a:prstClr val="black"/>
                </a:solidFill>
                <a:latin typeface="+mj-lt"/>
                <a:cs typeface="Times New Roman" panose="02020603050405020304" pitchFamily="18" charset="0"/>
              </a:rPr>
            </a:br>
            <a:r>
              <a:rPr lang="en-US" altLang="en-US" sz="2400" dirty="0">
                <a:solidFill>
                  <a:prstClr val="black"/>
                </a:solidFill>
                <a:latin typeface="+mj-lt"/>
                <a:cs typeface="Times New Roman" panose="02020603050405020304" pitchFamily="18" charset="0"/>
              </a:rPr>
              <a:t>changes behavioral control</a:t>
            </a:r>
            <a:r>
              <a:rPr lang="en-US" altLang="en-US" sz="2400" dirty="0">
                <a:solidFill>
                  <a:prstClr val="black"/>
                </a:solidFill>
                <a:latin typeface="Times New Roman" panose="02020603050405020304" pitchFamily="18" charset="0"/>
                <a:cs typeface="Times New Roman" panose="02020603050405020304" pitchFamily="18" charset="0"/>
              </a:rPr>
              <a:t/>
            </a:r>
            <a:br>
              <a:rPr lang="en-US" altLang="en-US" sz="2400" dirty="0">
                <a:solidFill>
                  <a:prstClr val="black"/>
                </a:solidFill>
                <a:latin typeface="Times New Roman" panose="02020603050405020304" pitchFamily="18" charset="0"/>
                <a:cs typeface="Times New Roman" panose="02020603050405020304" pitchFamily="18" charset="0"/>
              </a:rPr>
            </a:b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64054" y="726681"/>
            <a:ext cx="10616541" cy="769441"/>
          </a:xfrm>
          <a:prstGeom prst="rect">
            <a:avLst/>
          </a:prstGeom>
          <a:noFill/>
        </p:spPr>
        <p:txBody>
          <a:bodyPr wrap="square" rtlCol="0">
            <a:spAutoFit/>
          </a:bodyPr>
          <a:lstStyle/>
          <a:p>
            <a:r>
              <a:rPr lang="en-US" sz="4400" spc="300" dirty="0">
                <a:solidFill>
                  <a:srgbClr val="56687B"/>
                </a:solidFill>
                <a:latin typeface="Futura Std Medium" charset="0"/>
                <a:ea typeface="Futura Std Medium" charset="0"/>
                <a:cs typeface="Futura Std Medium" charset="0"/>
              </a:rPr>
              <a:t>Substance Abuse and Brain Injury</a:t>
            </a:r>
          </a:p>
        </p:txBody>
      </p:sp>
    </p:spTree>
    <p:extLst>
      <p:ext uri="{BB962C8B-B14F-4D97-AF65-F5344CB8AC3E}">
        <p14:creationId xmlns:p14="http://schemas.microsoft.com/office/powerpoint/2010/main" val="3326109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 y="11875"/>
            <a:ext cx="12189023" cy="6858000"/>
          </a:xfrm>
          <a:prstGeom prst="rect">
            <a:avLst/>
          </a:prstGeom>
        </p:spPr>
      </p:pic>
      <p:sp>
        <p:nvSpPr>
          <p:cNvPr id="2" name="Slide Number Placeholder 1"/>
          <p:cNvSpPr>
            <a:spLocks noGrp="1"/>
          </p:cNvSpPr>
          <p:nvPr>
            <p:ph type="sldNum" sz="quarter" idx="12"/>
          </p:nvPr>
        </p:nvSpPr>
        <p:spPr>
          <a:xfrm>
            <a:off x="8249209" y="6356362"/>
            <a:ext cx="3651199" cy="365125"/>
          </a:xfrm>
        </p:spPr>
        <p:txBody>
          <a:bodyPr/>
          <a:lstStyle/>
          <a:p>
            <a:fld id="{3DAEFF87-C21B-7A4D-9E8B-7D562DBE2ACA}" type="slidenum">
              <a:rPr lang="en-US" smtClean="0"/>
              <a:t>8</a:t>
            </a:fld>
            <a:endParaRPr lang="en-US" dirty="0"/>
          </a:p>
        </p:txBody>
      </p:sp>
      <p:sp>
        <p:nvSpPr>
          <p:cNvPr id="6" name="Rectangle 5"/>
          <p:cNvSpPr/>
          <p:nvPr/>
        </p:nvSpPr>
        <p:spPr>
          <a:xfrm>
            <a:off x="1140033" y="1927542"/>
            <a:ext cx="9500265" cy="3929281"/>
          </a:xfrm>
          <a:prstGeom prst="rect">
            <a:avLst/>
          </a:prstGeom>
        </p:spPr>
        <p:txBody>
          <a:bodyPr wrap="square">
            <a:spAutoFit/>
          </a:bodyPr>
          <a:lstStyle/>
          <a:p>
            <a:pPr lvl="0" algn="ctr">
              <a:lnSpc>
                <a:spcPct val="90000"/>
              </a:lnSpc>
              <a:spcBef>
                <a:spcPts val="1000"/>
              </a:spcBef>
            </a:pPr>
            <a:r>
              <a:rPr lang="en-US" altLang="en-US" sz="2800" dirty="0">
                <a:solidFill>
                  <a:prstClr val="black"/>
                </a:solidFill>
                <a:latin typeface="+mj-lt"/>
                <a:cs typeface="Times New Roman" panose="02020603050405020304" pitchFamily="18" charset="0"/>
              </a:rPr>
              <a:t>Natural History of TBI to Age 25 from the Christchurch Birth Cohort (</a:t>
            </a:r>
            <a:r>
              <a:rPr lang="en-US" altLang="en-US" sz="2800" dirty="0" err="1">
                <a:solidFill>
                  <a:prstClr val="black"/>
                </a:solidFill>
                <a:latin typeface="+mj-lt"/>
                <a:cs typeface="Times New Roman" panose="02020603050405020304" pitchFamily="18" charset="0"/>
              </a:rPr>
              <a:t>McKinlay</a:t>
            </a:r>
            <a:r>
              <a:rPr lang="en-US" altLang="en-US" sz="2800" dirty="0">
                <a:solidFill>
                  <a:prstClr val="black"/>
                </a:solidFill>
                <a:latin typeface="+mj-lt"/>
                <a:cs typeface="Times New Roman" panose="02020603050405020304" pitchFamily="18" charset="0"/>
              </a:rPr>
              <a:t>, et al., 2008)</a:t>
            </a:r>
            <a:br>
              <a:rPr lang="en-US" altLang="en-US" sz="2800" dirty="0">
                <a:solidFill>
                  <a:prstClr val="black"/>
                </a:solidFill>
                <a:latin typeface="+mj-lt"/>
                <a:cs typeface="Times New Roman" panose="02020603050405020304" pitchFamily="18" charset="0"/>
              </a:rPr>
            </a:br>
            <a:endParaRPr lang="en-US" altLang="en-US" sz="2800" dirty="0">
              <a:solidFill>
                <a:prstClr val="black"/>
              </a:solidFill>
              <a:latin typeface="+mj-lt"/>
              <a:cs typeface="Times New Roman" panose="02020603050405020304" pitchFamily="18" charset="0"/>
            </a:endParaRPr>
          </a:p>
          <a:p>
            <a:pPr marL="228600" lvl="0" indent="-228600">
              <a:lnSpc>
                <a:spcPct val="90000"/>
              </a:lnSpc>
              <a:spcBef>
                <a:spcPts val="1000"/>
              </a:spcBef>
              <a:buFont typeface="Arial"/>
              <a:buChar char="•"/>
            </a:pPr>
            <a:r>
              <a:rPr lang="en-US" altLang="en-US" sz="2800" dirty="0">
                <a:solidFill>
                  <a:prstClr val="black"/>
                </a:solidFill>
                <a:latin typeface="+mj-lt"/>
                <a:cs typeface="Times New Roman" panose="02020603050405020304" pitchFamily="18" charset="0"/>
              </a:rPr>
              <a:t>Those hospitalized with 1st TBI before age 6</a:t>
            </a:r>
          </a:p>
          <a:p>
            <a:pPr marL="800100" lvl="1" indent="-342900">
              <a:lnSpc>
                <a:spcPct val="90000"/>
              </a:lnSpc>
              <a:spcBef>
                <a:spcPts val="500"/>
              </a:spcBef>
              <a:buFont typeface="Wingdings" panose="05000000000000000000" pitchFamily="2" charset="2"/>
              <a:buChar char="Ø"/>
            </a:pPr>
            <a:r>
              <a:rPr lang="en-US" altLang="en-US" sz="2400" dirty="0">
                <a:solidFill>
                  <a:prstClr val="black"/>
                </a:solidFill>
                <a:latin typeface="+mj-lt"/>
                <a:cs typeface="Times New Roman" panose="02020603050405020304" pitchFamily="18" charset="0"/>
              </a:rPr>
              <a:t>3 times more likely to have a diagnosis of either alcohol or drug dependence by age 25 </a:t>
            </a:r>
          </a:p>
          <a:p>
            <a:pPr marL="228600" lvl="0" indent="-228600">
              <a:lnSpc>
                <a:spcPct val="90000"/>
              </a:lnSpc>
              <a:spcBef>
                <a:spcPts val="1000"/>
              </a:spcBef>
              <a:buFont typeface="Arial"/>
              <a:buChar char="•"/>
            </a:pPr>
            <a:r>
              <a:rPr lang="en-US" altLang="en-US" sz="2800" dirty="0">
                <a:solidFill>
                  <a:prstClr val="black"/>
                </a:solidFill>
                <a:latin typeface="+mj-lt"/>
                <a:cs typeface="Times New Roman" panose="02020603050405020304" pitchFamily="18" charset="0"/>
              </a:rPr>
              <a:t>Those hospitalized with 1st TBI between ages 16 and 21</a:t>
            </a:r>
          </a:p>
          <a:p>
            <a:pPr marL="800100" lvl="1" indent="-342900">
              <a:lnSpc>
                <a:spcPct val="90000"/>
              </a:lnSpc>
              <a:spcBef>
                <a:spcPts val="500"/>
              </a:spcBef>
              <a:buFont typeface="Wingdings" panose="05000000000000000000" pitchFamily="2" charset="2"/>
              <a:buChar char="Ø"/>
            </a:pPr>
            <a:r>
              <a:rPr lang="en-US" altLang="en-US" sz="2400" dirty="0">
                <a:solidFill>
                  <a:prstClr val="black"/>
                </a:solidFill>
                <a:latin typeface="+mj-lt"/>
                <a:cs typeface="Times New Roman" panose="02020603050405020304" pitchFamily="18" charset="0"/>
              </a:rPr>
              <a:t>3 times more likely to be diagnosed with drug dependence</a:t>
            </a:r>
          </a:p>
          <a:p>
            <a:pPr marL="228600" lvl="0" indent="-228600">
              <a:lnSpc>
                <a:spcPct val="90000"/>
              </a:lnSpc>
              <a:spcBef>
                <a:spcPts val="1000"/>
              </a:spcBef>
              <a:buFont typeface="Arial"/>
              <a:buChar char="•"/>
            </a:pPr>
            <a:r>
              <a:rPr lang="en-US" altLang="en-US" sz="2800" dirty="0">
                <a:solidFill>
                  <a:prstClr val="black"/>
                </a:solidFill>
                <a:latin typeface="+mj-lt"/>
                <a:cs typeface="Times New Roman" panose="02020603050405020304" pitchFamily="18" charset="0"/>
              </a:rPr>
              <a:t>TBI highly associated with likelihood of arrest</a:t>
            </a:r>
          </a:p>
        </p:txBody>
      </p:sp>
      <p:sp>
        <p:nvSpPr>
          <p:cNvPr id="8" name="TextBox 7"/>
          <p:cNvSpPr txBox="1"/>
          <p:nvPr/>
        </p:nvSpPr>
        <p:spPr>
          <a:xfrm>
            <a:off x="534364" y="726681"/>
            <a:ext cx="10616541" cy="769441"/>
          </a:xfrm>
          <a:prstGeom prst="rect">
            <a:avLst/>
          </a:prstGeom>
          <a:noFill/>
        </p:spPr>
        <p:txBody>
          <a:bodyPr wrap="square" rtlCol="0">
            <a:spAutoFit/>
          </a:bodyPr>
          <a:lstStyle/>
          <a:p>
            <a:r>
              <a:rPr lang="en-US" sz="4400" spc="300" dirty="0">
                <a:solidFill>
                  <a:srgbClr val="56687B"/>
                </a:solidFill>
                <a:latin typeface="Futura Std Medium" charset="0"/>
                <a:ea typeface="Futura Std Medium" charset="0"/>
                <a:cs typeface="Futura Std Medium" charset="0"/>
              </a:rPr>
              <a:t>Substance Abuse and Brain Injury</a:t>
            </a:r>
          </a:p>
        </p:txBody>
      </p:sp>
    </p:spTree>
    <p:extLst>
      <p:ext uri="{BB962C8B-B14F-4D97-AF65-F5344CB8AC3E}">
        <p14:creationId xmlns:p14="http://schemas.microsoft.com/office/powerpoint/2010/main" val="2468434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 y="11875"/>
            <a:ext cx="12189023" cy="6858000"/>
          </a:xfrm>
          <a:prstGeom prst="rect">
            <a:avLst/>
          </a:prstGeom>
        </p:spPr>
      </p:pic>
      <p:sp>
        <p:nvSpPr>
          <p:cNvPr id="2" name="Slide Number Placeholder 1"/>
          <p:cNvSpPr>
            <a:spLocks noGrp="1"/>
          </p:cNvSpPr>
          <p:nvPr>
            <p:ph type="sldNum" sz="quarter" idx="12"/>
          </p:nvPr>
        </p:nvSpPr>
        <p:spPr>
          <a:xfrm>
            <a:off x="8249209" y="6356362"/>
            <a:ext cx="3651199" cy="365125"/>
          </a:xfrm>
        </p:spPr>
        <p:txBody>
          <a:bodyPr/>
          <a:lstStyle/>
          <a:p>
            <a:fld id="{3DAEFF87-C21B-7A4D-9E8B-7D562DBE2ACA}" type="slidenum">
              <a:rPr lang="en-US" smtClean="0"/>
              <a:t>9</a:t>
            </a:fld>
            <a:endParaRPr lang="en-US" dirty="0"/>
          </a:p>
        </p:txBody>
      </p:sp>
      <p:sp>
        <p:nvSpPr>
          <p:cNvPr id="6" name="Rectangle 5"/>
          <p:cNvSpPr/>
          <p:nvPr/>
        </p:nvSpPr>
        <p:spPr>
          <a:xfrm>
            <a:off x="1140033" y="1927542"/>
            <a:ext cx="9500265" cy="4595104"/>
          </a:xfrm>
          <a:prstGeom prst="rect">
            <a:avLst/>
          </a:prstGeom>
        </p:spPr>
        <p:txBody>
          <a:bodyPr wrap="square">
            <a:spAutoFit/>
          </a:bodyPr>
          <a:lstStyle/>
          <a:p>
            <a:pPr marL="342900" lvl="0" indent="-342900">
              <a:spcBef>
                <a:spcPct val="20000"/>
              </a:spcBef>
              <a:buFont typeface="Arial" pitchFamily="34" charset="0"/>
              <a:buChar char="•"/>
            </a:pPr>
            <a:r>
              <a:rPr lang="en-US" sz="1900" dirty="0">
                <a:solidFill>
                  <a:prstClr val="black"/>
                </a:solidFill>
                <a:latin typeface="+mj-lt"/>
                <a:cs typeface="Times New Roman" panose="02020603050405020304" pitchFamily="18" charset="0"/>
              </a:rPr>
              <a:t>In a study of over 2,000 individuals experiencing homelessness, </a:t>
            </a:r>
            <a:r>
              <a:rPr lang="en-US" sz="1900" b="1" dirty="0">
                <a:solidFill>
                  <a:srgbClr val="4F81BD"/>
                </a:solidFill>
                <a:latin typeface="+mj-lt"/>
                <a:cs typeface="Times New Roman" panose="02020603050405020304" pitchFamily="18" charset="0"/>
              </a:rPr>
              <a:t>43% </a:t>
            </a:r>
            <a:r>
              <a:rPr lang="en-US" sz="1900" dirty="0">
                <a:solidFill>
                  <a:prstClr val="black"/>
                </a:solidFill>
                <a:latin typeface="+mj-lt"/>
                <a:cs typeface="Times New Roman" panose="02020603050405020304" pitchFamily="18" charset="0"/>
              </a:rPr>
              <a:t>of respondents reported a history of TBI with the mean age of first injury being 15. Individuals with TBI become homeless at a younger age and are </a:t>
            </a:r>
            <a:r>
              <a:rPr lang="en-US" sz="1900" b="1" dirty="0">
                <a:solidFill>
                  <a:srgbClr val="4F81BD"/>
                </a:solidFill>
                <a:latin typeface="+mj-lt"/>
                <a:cs typeface="Times New Roman" panose="02020603050405020304" pitchFamily="18" charset="0"/>
              </a:rPr>
              <a:t>more likely to report mental health diagnoses, substance use, suicidality, victimization, and difficulties with activities of daily living</a:t>
            </a:r>
            <a:r>
              <a:rPr lang="en-US" sz="1900" dirty="0">
                <a:solidFill>
                  <a:prstClr val="black"/>
                </a:solidFill>
                <a:latin typeface="+mj-lt"/>
                <a:cs typeface="Times New Roman" panose="02020603050405020304" pitchFamily="18" charset="0"/>
              </a:rPr>
              <a:t>. The majority of participants (51%) reported sustaining their first injury prior to becoming homeless or at the same age as their first homelessness episode. (</a:t>
            </a:r>
            <a:r>
              <a:rPr lang="en-US" sz="1900" dirty="0" err="1">
                <a:solidFill>
                  <a:prstClr val="black"/>
                </a:solidFill>
                <a:latin typeface="+mj-lt"/>
                <a:cs typeface="Times New Roman" panose="02020603050405020304" pitchFamily="18" charset="0"/>
              </a:rPr>
              <a:t>Mackelprang</a:t>
            </a:r>
            <a:r>
              <a:rPr lang="en-US" sz="1900" dirty="0">
                <a:solidFill>
                  <a:prstClr val="black"/>
                </a:solidFill>
                <a:latin typeface="+mj-lt"/>
                <a:cs typeface="Times New Roman" panose="02020603050405020304" pitchFamily="18" charset="0"/>
              </a:rPr>
              <a:t>, </a:t>
            </a:r>
            <a:r>
              <a:rPr lang="en-US" sz="1900" dirty="0" err="1">
                <a:solidFill>
                  <a:prstClr val="black"/>
                </a:solidFill>
                <a:latin typeface="+mj-lt"/>
                <a:cs typeface="Times New Roman" panose="02020603050405020304" pitchFamily="18" charset="0"/>
              </a:rPr>
              <a:t>Harpin</a:t>
            </a:r>
            <a:r>
              <a:rPr lang="en-US" sz="1900" dirty="0">
                <a:solidFill>
                  <a:prstClr val="black"/>
                </a:solidFill>
                <a:latin typeface="+mj-lt"/>
                <a:cs typeface="Times New Roman" panose="02020603050405020304" pitchFamily="18" charset="0"/>
              </a:rPr>
              <a:t>, </a:t>
            </a:r>
            <a:r>
              <a:rPr lang="en-US" sz="1900" dirty="0" err="1">
                <a:solidFill>
                  <a:prstClr val="black"/>
                </a:solidFill>
                <a:latin typeface="+mj-lt"/>
                <a:cs typeface="Times New Roman" panose="02020603050405020304" pitchFamily="18" charset="0"/>
              </a:rPr>
              <a:t>Grubenhoff</a:t>
            </a:r>
            <a:r>
              <a:rPr lang="en-US" sz="1900" dirty="0">
                <a:solidFill>
                  <a:prstClr val="black"/>
                </a:solidFill>
                <a:latin typeface="+mj-lt"/>
                <a:cs typeface="Times New Roman" panose="02020603050405020304" pitchFamily="18" charset="0"/>
              </a:rPr>
              <a:t>, &amp; </a:t>
            </a:r>
            <a:r>
              <a:rPr lang="en-US" sz="1900" dirty="0" err="1">
                <a:solidFill>
                  <a:prstClr val="black"/>
                </a:solidFill>
                <a:latin typeface="+mj-lt"/>
                <a:cs typeface="Times New Roman" panose="02020603050405020304" pitchFamily="18" charset="0"/>
              </a:rPr>
              <a:t>Rivara</a:t>
            </a:r>
            <a:r>
              <a:rPr lang="en-US" sz="1900" dirty="0">
                <a:solidFill>
                  <a:prstClr val="black"/>
                </a:solidFill>
                <a:latin typeface="+mj-lt"/>
                <a:cs typeface="Times New Roman" panose="02020603050405020304" pitchFamily="18" charset="0"/>
              </a:rPr>
              <a:t>, 2014). </a:t>
            </a:r>
          </a:p>
          <a:p>
            <a:pPr marL="342900" lvl="0" indent="-342900">
              <a:spcBef>
                <a:spcPct val="20000"/>
              </a:spcBef>
              <a:buFont typeface="Arial" pitchFamily="34" charset="0"/>
              <a:buChar char="•"/>
            </a:pPr>
            <a:endParaRPr lang="en-US" sz="1900" dirty="0">
              <a:solidFill>
                <a:prstClr val="black"/>
              </a:solidFill>
              <a:latin typeface="+mj-lt"/>
              <a:cs typeface="Times New Roman" panose="02020603050405020304" pitchFamily="18" charset="0"/>
            </a:endParaRPr>
          </a:p>
          <a:p>
            <a:pPr marL="342900" lvl="0" indent="-342900">
              <a:spcBef>
                <a:spcPct val="20000"/>
              </a:spcBef>
              <a:buFont typeface="Arial" pitchFamily="34" charset="0"/>
              <a:buChar char="•"/>
            </a:pPr>
            <a:r>
              <a:rPr lang="en-US" sz="1900" dirty="0">
                <a:solidFill>
                  <a:prstClr val="black"/>
                </a:solidFill>
                <a:latin typeface="+mj-lt"/>
                <a:cs typeface="Times New Roman" panose="02020603050405020304" pitchFamily="18" charset="0"/>
              </a:rPr>
              <a:t>Out of 111 men, nearly half (</a:t>
            </a:r>
            <a:r>
              <a:rPr lang="en-US" sz="1900" b="1" dirty="0">
                <a:solidFill>
                  <a:srgbClr val="4F81BD"/>
                </a:solidFill>
                <a:latin typeface="+mj-lt"/>
                <a:cs typeface="Times New Roman" panose="02020603050405020304" pitchFamily="18" charset="0"/>
              </a:rPr>
              <a:t>45%</a:t>
            </a:r>
            <a:r>
              <a:rPr lang="en-US" sz="1900" dirty="0">
                <a:solidFill>
                  <a:prstClr val="black"/>
                </a:solidFill>
                <a:latin typeface="+mj-lt"/>
                <a:cs typeface="Times New Roman" panose="02020603050405020304" pitchFamily="18" charset="0"/>
              </a:rPr>
              <a:t>) of the respondents had a positive screening result for traumatic brain injury. Of these, 73% reported experiencing their first injury before adulthood, and 87% reported a first injury before the onset of homelessness. Among those with a positive screening result, 66% reported sustaining at least one traumatic brain injury by assault. A positive screening result was significantly associated with a </a:t>
            </a:r>
            <a:r>
              <a:rPr lang="en-US" sz="1900" b="1" dirty="0">
                <a:solidFill>
                  <a:srgbClr val="4F81BD"/>
                </a:solidFill>
                <a:latin typeface="+mj-lt"/>
                <a:cs typeface="Times New Roman" panose="02020603050405020304" pitchFamily="18" charset="0"/>
              </a:rPr>
              <a:t>lifetime history of arrest or mental illness and a parental history of substance abuse</a:t>
            </a:r>
            <a:r>
              <a:rPr lang="en-US" sz="1900" dirty="0">
                <a:solidFill>
                  <a:prstClr val="black"/>
                </a:solidFill>
                <a:latin typeface="+mj-lt"/>
                <a:cs typeface="Times New Roman" panose="02020603050405020304" pitchFamily="18" charset="0"/>
              </a:rPr>
              <a:t>. (</a:t>
            </a:r>
            <a:r>
              <a:rPr lang="en-US" sz="1900" dirty="0" err="1">
                <a:solidFill>
                  <a:prstClr val="black"/>
                </a:solidFill>
                <a:latin typeface="+mj-lt"/>
                <a:cs typeface="Times New Roman" panose="02020603050405020304" pitchFamily="18" charset="0"/>
              </a:rPr>
              <a:t>Topolovec-Vranic</a:t>
            </a:r>
            <a:r>
              <a:rPr lang="en-US" sz="1900" dirty="0">
                <a:solidFill>
                  <a:prstClr val="black"/>
                </a:solidFill>
                <a:latin typeface="+mj-lt"/>
                <a:cs typeface="Times New Roman" panose="02020603050405020304" pitchFamily="18" charset="0"/>
              </a:rPr>
              <a:t> et al 2014)</a:t>
            </a:r>
          </a:p>
        </p:txBody>
      </p:sp>
      <p:sp>
        <p:nvSpPr>
          <p:cNvPr id="8" name="TextBox 7"/>
          <p:cNvSpPr txBox="1"/>
          <p:nvPr/>
        </p:nvSpPr>
        <p:spPr>
          <a:xfrm>
            <a:off x="997528" y="726681"/>
            <a:ext cx="10616541" cy="830997"/>
          </a:xfrm>
          <a:prstGeom prst="rect">
            <a:avLst/>
          </a:prstGeom>
          <a:noFill/>
        </p:spPr>
        <p:txBody>
          <a:bodyPr wrap="square" rtlCol="0">
            <a:spAutoFit/>
          </a:bodyPr>
          <a:lstStyle/>
          <a:p>
            <a:r>
              <a:rPr lang="en-US" sz="4800" spc="300" dirty="0">
                <a:solidFill>
                  <a:srgbClr val="56687B"/>
                </a:solidFill>
                <a:latin typeface="Futura Std Medium" charset="0"/>
                <a:ea typeface="Futura Std Medium" charset="0"/>
                <a:cs typeface="Futura Std Medium" charset="0"/>
              </a:rPr>
              <a:t>Homelessness and Brain Injury</a:t>
            </a:r>
          </a:p>
        </p:txBody>
      </p:sp>
    </p:spTree>
    <p:extLst>
      <p:ext uri="{BB962C8B-B14F-4D97-AF65-F5344CB8AC3E}">
        <p14:creationId xmlns:p14="http://schemas.microsoft.com/office/powerpoint/2010/main" val="35989854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PI_HAS_CHART" val="false"/>
</p:tagLst>
</file>

<file path=ppt/tags/tag10.xml><?xml version="1.0" encoding="utf-8"?>
<p:tagLst xmlns:a="http://schemas.openxmlformats.org/drawingml/2006/main" xmlns:r="http://schemas.openxmlformats.org/officeDocument/2006/relationships" xmlns:p="http://schemas.openxmlformats.org/presentationml/2006/main">
  <p:tag name="KPI_HAS_CHART" val="false"/>
</p:tagLst>
</file>

<file path=ppt/tags/tag11.xml><?xml version="1.0" encoding="utf-8"?>
<p:tagLst xmlns:a="http://schemas.openxmlformats.org/drawingml/2006/main" xmlns:r="http://schemas.openxmlformats.org/officeDocument/2006/relationships" xmlns:p="http://schemas.openxmlformats.org/presentationml/2006/main">
  <p:tag name="KPI_HAS_CHART" val="false"/>
</p:tagLst>
</file>

<file path=ppt/tags/tag12.xml><?xml version="1.0" encoding="utf-8"?>
<p:tagLst xmlns:a="http://schemas.openxmlformats.org/drawingml/2006/main" xmlns:r="http://schemas.openxmlformats.org/officeDocument/2006/relationships" xmlns:p="http://schemas.openxmlformats.org/presentationml/2006/main">
  <p:tag name="KPI_HAS_CHART" val="false"/>
</p:tagLst>
</file>

<file path=ppt/tags/tag13.xml><?xml version="1.0" encoding="utf-8"?>
<p:tagLst xmlns:a="http://schemas.openxmlformats.org/drawingml/2006/main" xmlns:r="http://schemas.openxmlformats.org/officeDocument/2006/relationships" xmlns:p="http://schemas.openxmlformats.org/presentationml/2006/main">
  <p:tag name="KPI_HAS_CHART" val="false"/>
</p:tagLst>
</file>

<file path=ppt/tags/tag14.xml><?xml version="1.0" encoding="utf-8"?>
<p:tagLst xmlns:a="http://schemas.openxmlformats.org/drawingml/2006/main" xmlns:r="http://schemas.openxmlformats.org/officeDocument/2006/relationships" xmlns:p="http://schemas.openxmlformats.org/presentationml/2006/main">
  <p:tag name="KPI_HAS_CHART" val="false"/>
</p:tagLst>
</file>

<file path=ppt/tags/tag15.xml><?xml version="1.0" encoding="utf-8"?>
<p:tagLst xmlns:a="http://schemas.openxmlformats.org/drawingml/2006/main" xmlns:r="http://schemas.openxmlformats.org/officeDocument/2006/relationships" xmlns:p="http://schemas.openxmlformats.org/presentationml/2006/main">
  <p:tag name="KPI_HAS_CHART" val="false"/>
</p:tagLst>
</file>

<file path=ppt/tags/tag16.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ags/tag9.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CBIP_Presentation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IP_Presentation" id="{76D068FE-240E-6147-86E2-429BCD47207F}" vid="{94794E1F-2AE2-274B-A039-CA40BA7A9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4088</Words>
  <Application>Microsoft Office PowerPoint</Application>
  <PresentationFormat>Widescreen</PresentationFormat>
  <Paragraphs>774</Paragraphs>
  <Slides>64</Slides>
  <Notes>48</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80" baseType="lpstr">
      <vt:lpstr>ＭＳ Ｐゴシック</vt:lpstr>
      <vt:lpstr>ＭＳ Ｐゴシック</vt:lpstr>
      <vt:lpstr>Arial</vt:lpstr>
      <vt:lpstr>Calibri</vt:lpstr>
      <vt:lpstr>Calibri Light</vt:lpstr>
      <vt:lpstr>Courier New</vt:lpstr>
      <vt:lpstr>Futura Std Book</vt:lpstr>
      <vt:lpstr>Futura Std Medium</vt:lpstr>
      <vt:lpstr>Times New Roman</vt:lpstr>
      <vt:lpstr>Tw Cen MT</vt:lpstr>
      <vt:lpstr>Verdana</vt:lpstr>
      <vt:lpstr>Wingdings</vt:lpstr>
      <vt:lpstr>Wingdings 2</vt:lpstr>
      <vt:lpstr>CBIP_Presentation_Template</vt:lpstr>
      <vt:lpstr>Worksheet</vt:lpstr>
      <vt:lpstr>Visio</vt:lpstr>
      <vt:lpstr>Brain Injury and Behavioral Health:  The Complexities, Consequences,  and Considerations</vt:lpstr>
      <vt:lpstr>PowerPoint Presentation</vt:lpstr>
      <vt:lpstr>Special Populations</vt:lpstr>
      <vt:lpstr>PowerPoint Presentation</vt:lpstr>
      <vt:lpstr>PowerPoint Presentation</vt:lpstr>
      <vt:lpstr>Behavioral Health Symptoms in Kentucky Prisoners (Walker, Hiller, Staton % Leukefeld, 2003)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Language</vt:lpstr>
      <vt:lpstr>PowerPoint Presentation</vt:lpstr>
      <vt:lpstr>PowerPoint Presentation</vt:lpstr>
      <vt:lpstr>PowerPoint Presentation</vt:lpstr>
      <vt:lpstr>PowerPoint Presentation</vt:lpstr>
      <vt:lpstr>Accommodations for Initiation Deficits </vt:lpstr>
      <vt:lpstr>Executive Functioning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Behavior Management</vt:lpstr>
      <vt:lpstr>Look For: The Function of the Behavior</vt:lpstr>
      <vt:lpstr>PowerPoint Presentation</vt:lpstr>
      <vt:lpstr>Skill Vs. Will</vt:lpstr>
      <vt:lpstr>Function of the Behavior</vt:lpstr>
      <vt:lpstr>Function of the Behavior I</vt:lpstr>
      <vt:lpstr>FBA – Function of the Behavior?</vt:lpstr>
      <vt:lpstr>Skill versus Will</vt:lpstr>
      <vt:lpstr>PowerPoint Presentation</vt:lpstr>
      <vt:lpstr>PowerPoint Presentation</vt:lpstr>
      <vt:lpstr>PowerPoint Presentation</vt:lpstr>
      <vt:lpstr>Changes in Social Behavior: 1 of the most challenging for families  </vt:lpstr>
      <vt:lpstr>Clinical Response to MTBI </vt:lpstr>
      <vt:lpstr>Clinical response to Mod/Severe TBI</vt:lpstr>
      <vt:lpstr>Strategies for Success </vt:lpstr>
      <vt:lpstr>De-escalating Emotional Interactions</vt:lpstr>
      <vt:lpstr>   Individuals with TBI can benefit from psychotherapeutic interventions Block &amp; West (2013):    Familiar Treatment Strategies…</vt:lpstr>
      <vt:lpstr>Evidence-based Psychotherapy for TBI: Individual, Group, &amp; Family I </vt:lpstr>
      <vt:lpstr>Evidence-based Psychotherapy for TBI: Individual, Group, &amp; Family II</vt:lpstr>
      <vt:lpstr>Evidence-based Psychotherapy for TBI: Individual, Group, &amp; Family III</vt:lpstr>
      <vt:lpstr>Group Therapy</vt:lpstr>
      <vt:lpstr>Family Therapy </vt:lpstr>
      <vt:lpstr>PowerPoint Presentation</vt:lpstr>
      <vt:lpstr>TBI Toolkit</vt:lpstr>
      <vt:lpstr> Cokids with Brain Injury www.cokidswithbraininjury.com  </vt:lpstr>
      <vt:lpstr>Accommodating the Symptoms of TBI http://ohiovalley.org/informationeducation/accommodatingtbi/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Injury and Behavioral Health:  The Complexities, Consequences,  and Considerations</dc:title>
  <dc:creator>Gaby Anderson</dc:creator>
  <cp:lastModifiedBy>Miller, Sara</cp:lastModifiedBy>
  <cp:revision>10</cp:revision>
  <dcterms:created xsi:type="dcterms:W3CDTF">2019-03-05T00:22:00Z</dcterms:created>
  <dcterms:modified xsi:type="dcterms:W3CDTF">2019-03-26T13:48:57Z</dcterms:modified>
</cp:coreProperties>
</file>