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2" r:id="rId1"/>
  </p:sldMasterIdLst>
  <p:notesMasterIdLst>
    <p:notesMasterId r:id="rId36"/>
  </p:notesMasterIdLst>
  <p:sldIdLst>
    <p:sldId id="256" r:id="rId2"/>
    <p:sldId id="309" r:id="rId3"/>
    <p:sldId id="257" r:id="rId4"/>
    <p:sldId id="310" r:id="rId5"/>
    <p:sldId id="260" r:id="rId6"/>
    <p:sldId id="311" r:id="rId7"/>
    <p:sldId id="312" r:id="rId8"/>
    <p:sldId id="313" r:id="rId9"/>
    <p:sldId id="314" r:id="rId10"/>
    <p:sldId id="325" r:id="rId11"/>
    <p:sldId id="269" r:id="rId12"/>
    <p:sldId id="324" r:id="rId13"/>
    <p:sldId id="272" r:id="rId14"/>
    <p:sldId id="273" r:id="rId15"/>
    <p:sldId id="279" r:id="rId16"/>
    <p:sldId id="281" r:id="rId17"/>
    <p:sldId id="282" r:id="rId18"/>
    <p:sldId id="283" r:id="rId19"/>
    <p:sldId id="285" r:id="rId20"/>
    <p:sldId id="289" r:id="rId21"/>
    <p:sldId id="287" r:id="rId22"/>
    <p:sldId id="288" r:id="rId23"/>
    <p:sldId id="290" r:id="rId24"/>
    <p:sldId id="291" r:id="rId25"/>
    <p:sldId id="292" r:id="rId26"/>
    <p:sldId id="323" r:id="rId27"/>
    <p:sldId id="322" r:id="rId28"/>
    <p:sldId id="321" r:id="rId29"/>
    <p:sldId id="320" r:id="rId30"/>
    <p:sldId id="318" r:id="rId31"/>
    <p:sldId id="316" r:id="rId32"/>
    <p:sldId id="317" r:id="rId33"/>
    <p:sldId id="315" r:id="rId34"/>
    <p:sldId id="30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23"/>
    <p:restoredTop sz="94444"/>
  </p:normalViewPr>
  <p:slideViewPr>
    <p:cSldViewPr snapToGrid="0" snapToObjects="1">
      <p:cViewPr>
        <p:scale>
          <a:sx n="122" d="100"/>
          <a:sy n="122" d="100"/>
        </p:scale>
        <p:origin x="76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B0B24-929A-2D41-BD55-6B5F9E91087D}" type="doc">
      <dgm:prSet loTypeId="urn:microsoft.com/office/officeart/2005/8/layout/radial6" loCatId="" qsTypeId="urn:microsoft.com/office/officeart/2005/8/quickstyle/simple4" qsCatId="simple" csTypeId="urn:microsoft.com/office/officeart/2005/8/colors/colorful2" csCatId="colorful" phldr="1"/>
      <dgm:spPr/>
      <dgm:t>
        <a:bodyPr/>
        <a:lstStyle/>
        <a:p>
          <a:endParaRPr lang="en-US"/>
        </a:p>
      </dgm:t>
    </dgm:pt>
    <dgm:pt modelId="{BFB8F8A0-F76E-384F-AC22-0EAA8A541FDB}">
      <dgm:prSet phldrT="[Text]"/>
      <dgm:spPr/>
      <dgm:t>
        <a:bodyPr/>
        <a:lstStyle/>
        <a:p>
          <a:r>
            <a:rPr lang="en-US" dirty="0" smtClean="0"/>
            <a:t>ECS</a:t>
          </a:r>
          <a:endParaRPr lang="en-US" dirty="0"/>
        </a:p>
      </dgm:t>
    </dgm:pt>
    <dgm:pt modelId="{9150F7BA-7A75-404B-B20E-F18F405AA65F}" type="parTrans" cxnId="{D4509E72-AF44-204C-A9E1-FE3F9E24F6B2}">
      <dgm:prSet/>
      <dgm:spPr/>
      <dgm:t>
        <a:bodyPr/>
        <a:lstStyle/>
        <a:p>
          <a:endParaRPr lang="en-US"/>
        </a:p>
      </dgm:t>
    </dgm:pt>
    <dgm:pt modelId="{9D7D5AD3-AC69-E14E-B419-A1D9909FDEB8}" type="sibTrans" cxnId="{D4509E72-AF44-204C-A9E1-FE3F9E24F6B2}">
      <dgm:prSet/>
      <dgm:spPr/>
      <dgm:t>
        <a:bodyPr/>
        <a:lstStyle/>
        <a:p>
          <a:endParaRPr lang="en-US"/>
        </a:p>
      </dgm:t>
    </dgm:pt>
    <dgm:pt modelId="{67790D67-73C9-DB4F-9F03-E652167D2664}">
      <dgm:prSet phldrT="[Text]"/>
      <dgm:spPr/>
      <dgm:t>
        <a:bodyPr/>
        <a:lstStyle/>
        <a:p>
          <a:r>
            <a:rPr lang="en-US" dirty="0" smtClean="0"/>
            <a:t>Eat</a:t>
          </a:r>
          <a:endParaRPr lang="en-US" dirty="0"/>
        </a:p>
      </dgm:t>
    </dgm:pt>
    <dgm:pt modelId="{724A848F-2398-004E-AFE9-E91BAC4A7952}" type="parTrans" cxnId="{3068C95B-1022-F847-8D56-60A4B6357A02}">
      <dgm:prSet/>
      <dgm:spPr/>
      <dgm:t>
        <a:bodyPr/>
        <a:lstStyle/>
        <a:p>
          <a:endParaRPr lang="en-US"/>
        </a:p>
      </dgm:t>
    </dgm:pt>
    <dgm:pt modelId="{FC7CDD14-566D-4148-B6E2-6DE6B1BC865E}" type="sibTrans" cxnId="{3068C95B-1022-F847-8D56-60A4B6357A02}">
      <dgm:prSet/>
      <dgm:spPr/>
      <dgm:t>
        <a:bodyPr/>
        <a:lstStyle/>
        <a:p>
          <a:endParaRPr lang="en-US"/>
        </a:p>
      </dgm:t>
    </dgm:pt>
    <dgm:pt modelId="{2F391DCE-A3B3-6C43-B0A7-D789EC575C0E}">
      <dgm:prSet phldrT="[Text]"/>
      <dgm:spPr/>
      <dgm:t>
        <a:bodyPr/>
        <a:lstStyle/>
        <a:p>
          <a:r>
            <a:rPr lang="en-US" dirty="0" smtClean="0"/>
            <a:t>Sleep</a:t>
          </a:r>
          <a:endParaRPr lang="en-US" dirty="0"/>
        </a:p>
      </dgm:t>
    </dgm:pt>
    <dgm:pt modelId="{C34742CB-230D-4D4A-86FA-6D00E148EE84}" type="parTrans" cxnId="{DE9D58FF-CD0B-554C-8F10-C6A48E38028E}">
      <dgm:prSet/>
      <dgm:spPr/>
      <dgm:t>
        <a:bodyPr/>
        <a:lstStyle/>
        <a:p>
          <a:endParaRPr lang="en-US"/>
        </a:p>
      </dgm:t>
    </dgm:pt>
    <dgm:pt modelId="{B97DB0BD-7119-F440-A3F3-267098247339}" type="sibTrans" cxnId="{DE9D58FF-CD0B-554C-8F10-C6A48E38028E}">
      <dgm:prSet/>
      <dgm:spPr/>
      <dgm:t>
        <a:bodyPr/>
        <a:lstStyle/>
        <a:p>
          <a:endParaRPr lang="en-US"/>
        </a:p>
      </dgm:t>
    </dgm:pt>
    <dgm:pt modelId="{30BE692B-BA7D-1948-A26A-156AC4C1A90D}">
      <dgm:prSet phldrT="[Text]"/>
      <dgm:spPr/>
      <dgm:t>
        <a:bodyPr/>
        <a:lstStyle/>
        <a:p>
          <a:r>
            <a:rPr lang="en-US" dirty="0" smtClean="0"/>
            <a:t>Relax</a:t>
          </a:r>
          <a:endParaRPr lang="en-US" dirty="0"/>
        </a:p>
      </dgm:t>
    </dgm:pt>
    <dgm:pt modelId="{88FE2F65-3844-8648-966B-598B41F01A8E}" type="parTrans" cxnId="{ECD558D0-8625-1B45-BB17-B6891EE6C62B}">
      <dgm:prSet/>
      <dgm:spPr/>
      <dgm:t>
        <a:bodyPr/>
        <a:lstStyle/>
        <a:p>
          <a:endParaRPr lang="en-US"/>
        </a:p>
      </dgm:t>
    </dgm:pt>
    <dgm:pt modelId="{7E765068-2517-6F4C-8875-3C8CD6BC7F65}" type="sibTrans" cxnId="{ECD558D0-8625-1B45-BB17-B6891EE6C62B}">
      <dgm:prSet/>
      <dgm:spPr/>
      <dgm:t>
        <a:bodyPr/>
        <a:lstStyle/>
        <a:p>
          <a:endParaRPr lang="en-US"/>
        </a:p>
      </dgm:t>
    </dgm:pt>
    <dgm:pt modelId="{C0395F39-A040-DF43-A25C-9D8F3D0EDC20}">
      <dgm:prSet phldrT="[Text]"/>
      <dgm:spPr/>
      <dgm:t>
        <a:bodyPr/>
        <a:lstStyle/>
        <a:p>
          <a:r>
            <a:rPr lang="en-US" dirty="0" smtClean="0"/>
            <a:t>Protect</a:t>
          </a:r>
          <a:endParaRPr lang="en-US" dirty="0"/>
        </a:p>
      </dgm:t>
    </dgm:pt>
    <dgm:pt modelId="{49B71B76-F8B1-D743-A8E1-933054B1A0FE}" type="parTrans" cxnId="{D0DB1B2F-5FA9-B844-B0FE-64C988593528}">
      <dgm:prSet/>
      <dgm:spPr/>
      <dgm:t>
        <a:bodyPr/>
        <a:lstStyle/>
        <a:p>
          <a:endParaRPr lang="en-US"/>
        </a:p>
      </dgm:t>
    </dgm:pt>
    <dgm:pt modelId="{8C9AAC8F-997A-0D4E-B595-17E5D2178535}" type="sibTrans" cxnId="{D0DB1B2F-5FA9-B844-B0FE-64C988593528}">
      <dgm:prSet/>
      <dgm:spPr/>
      <dgm:t>
        <a:bodyPr/>
        <a:lstStyle/>
        <a:p>
          <a:endParaRPr lang="en-US"/>
        </a:p>
      </dgm:t>
    </dgm:pt>
    <dgm:pt modelId="{126C7E2F-8506-E54B-99F8-4571BB2D1C23}">
      <dgm:prSet/>
      <dgm:spPr/>
      <dgm:t>
        <a:bodyPr/>
        <a:lstStyle/>
        <a:p>
          <a:r>
            <a:rPr lang="en-US" dirty="0" smtClean="0"/>
            <a:t>Forget</a:t>
          </a:r>
          <a:endParaRPr lang="en-US" dirty="0"/>
        </a:p>
      </dgm:t>
    </dgm:pt>
    <dgm:pt modelId="{89F25191-E841-E341-9EE8-531A25FD4A6E}" type="parTrans" cxnId="{07C55B70-3DFC-174B-9484-992A9A435DDE}">
      <dgm:prSet/>
      <dgm:spPr/>
      <dgm:t>
        <a:bodyPr/>
        <a:lstStyle/>
        <a:p>
          <a:endParaRPr lang="en-US"/>
        </a:p>
      </dgm:t>
    </dgm:pt>
    <dgm:pt modelId="{3CE0F664-9C95-D347-B591-033E8C90790C}" type="sibTrans" cxnId="{07C55B70-3DFC-174B-9484-992A9A435DDE}">
      <dgm:prSet/>
      <dgm:spPr/>
      <dgm:t>
        <a:bodyPr/>
        <a:lstStyle/>
        <a:p>
          <a:endParaRPr lang="en-US"/>
        </a:p>
      </dgm:t>
    </dgm:pt>
    <dgm:pt modelId="{D7B88380-9DFD-7B4E-BA52-06C86465E7C1}" type="pres">
      <dgm:prSet presAssocID="{884B0B24-929A-2D41-BD55-6B5F9E91087D}" presName="Name0" presStyleCnt="0">
        <dgm:presLayoutVars>
          <dgm:chMax val="1"/>
          <dgm:dir/>
          <dgm:animLvl val="ctr"/>
          <dgm:resizeHandles val="exact"/>
        </dgm:presLayoutVars>
      </dgm:prSet>
      <dgm:spPr/>
      <dgm:t>
        <a:bodyPr/>
        <a:lstStyle/>
        <a:p>
          <a:endParaRPr lang="en-US"/>
        </a:p>
      </dgm:t>
    </dgm:pt>
    <dgm:pt modelId="{AF09E229-EC26-E244-94AD-CE547BD5A133}" type="pres">
      <dgm:prSet presAssocID="{BFB8F8A0-F76E-384F-AC22-0EAA8A541FDB}" presName="centerShape" presStyleLbl="node0" presStyleIdx="0" presStyleCnt="1" custLinFactNeighborX="970" custLinFactNeighborY="-226"/>
      <dgm:spPr/>
      <dgm:t>
        <a:bodyPr/>
        <a:lstStyle/>
        <a:p>
          <a:endParaRPr lang="en-US"/>
        </a:p>
      </dgm:t>
    </dgm:pt>
    <dgm:pt modelId="{065036DE-9473-DD4A-9CD8-1140A0D63200}" type="pres">
      <dgm:prSet presAssocID="{67790D67-73C9-DB4F-9F03-E652167D2664}" presName="node" presStyleLbl="node1" presStyleIdx="0" presStyleCnt="5">
        <dgm:presLayoutVars>
          <dgm:bulletEnabled val="1"/>
        </dgm:presLayoutVars>
      </dgm:prSet>
      <dgm:spPr/>
      <dgm:t>
        <a:bodyPr/>
        <a:lstStyle/>
        <a:p>
          <a:endParaRPr lang="en-US"/>
        </a:p>
      </dgm:t>
    </dgm:pt>
    <dgm:pt modelId="{8567B590-2BD0-BE43-B5BF-A708FF23B82A}" type="pres">
      <dgm:prSet presAssocID="{67790D67-73C9-DB4F-9F03-E652167D2664}" presName="dummy" presStyleCnt="0"/>
      <dgm:spPr/>
      <dgm:t>
        <a:bodyPr/>
        <a:lstStyle/>
        <a:p>
          <a:endParaRPr lang="en-US"/>
        </a:p>
      </dgm:t>
    </dgm:pt>
    <dgm:pt modelId="{A006EA37-F095-B841-BFA9-830ACE0D1FEA}" type="pres">
      <dgm:prSet presAssocID="{FC7CDD14-566D-4148-B6E2-6DE6B1BC865E}" presName="sibTrans" presStyleLbl="sibTrans2D1" presStyleIdx="0" presStyleCnt="5"/>
      <dgm:spPr/>
      <dgm:t>
        <a:bodyPr/>
        <a:lstStyle/>
        <a:p>
          <a:endParaRPr lang="en-US"/>
        </a:p>
      </dgm:t>
    </dgm:pt>
    <dgm:pt modelId="{3E68B969-EA0B-B041-8AD7-D9287E226CD9}" type="pres">
      <dgm:prSet presAssocID="{2F391DCE-A3B3-6C43-B0A7-D789EC575C0E}" presName="node" presStyleLbl="node1" presStyleIdx="1" presStyleCnt="5">
        <dgm:presLayoutVars>
          <dgm:bulletEnabled val="1"/>
        </dgm:presLayoutVars>
      </dgm:prSet>
      <dgm:spPr/>
      <dgm:t>
        <a:bodyPr/>
        <a:lstStyle/>
        <a:p>
          <a:endParaRPr lang="en-US"/>
        </a:p>
      </dgm:t>
    </dgm:pt>
    <dgm:pt modelId="{DB389AD8-7370-E745-88AE-FF342EB616F7}" type="pres">
      <dgm:prSet presAssocID="{2F391DCE-A3B3-6C43-B0A7-D789EC575C0E}" presName="dummy" presStyleCnt="0"/>
      <dgm:spPr/>
      <dgm:t>
        <a:bodyPr/>
        <a:lstStyle/>
        <a:p>
          <a:endParaRPr lang="en-US"/>
        </a:p>
      </dgm:t>
    </dgm:pt>
    <dgm:pt modelId="{FE33083C-B507-2745-A54F-517DE9200F9E}" type="pres">
      <dgm:prSet presAssocID="{B97DB0BD-7119-F440-A3F3-267098247339}" presName="sibTrans" presStyleLbl="sibTrans2D1" presStyleIdx="1" presStyleCnt="5"/>
      <dgm:spPr/>
      <dgm:t>
        <a:bodyPr/>
        <a:lstStyle/>
        <a:p>
          <a:endParaRPr lang="en-US"/>
        </a:p>
      </dgm:t>
    </dgm:pt>
    <dgm:pt modelId="{F2FD93EE-8DE4-574C-9220-D2634673809B}" type="pres">
      <dgm:prSet presAssocID="{30BE692B-BA7D-1948-A26A-156AC4C1A90D}" presName="node" presStyleLbl="node1" presStyleIdx="2" presStyleCnt="5">
        <dgm:presLayoutVars>
          <dgm:bulletEnabled val="1"/>
        </dgm:presLayoutVars>
      </dgm:prSet>
      <dgm:spPr/>
      <dgm:t>
        <a:bodyPr/>
        <a:lstStyle/>
        <a:p>
          <a:endParaRPr lang="en-US"/>
        </a:p>
      </dgm:t>
    </dgm:pt>
    <dgm:pt modelId="{A7ABF2D9-7DE7-A54C-A9EE-215351C7E828}" type="pres">
      <dgm:prSet presAssocID="{30BE692B-BA7D-1948-A26A-156AC4C1A90D}" presName="dummy" presStyleCnt="0"/>
      <dgm:spPr/>
      <dgm:t>
        <a:bodyPr/>
        <a:lstStyle/>
        <a:p>
          <a:endParaRPr lang="en-US"/>
        </a:p>
      </dgm:t>
    </dgm:pt>
    <dgm:pt modelId="{3D5AA3DC-336E-954D-B9D7-1EFC672D9CC1}" type="pres">
      <dgm:prSet presAssocID="{7E765068-2517-6F4C-8875-3C8CD6BC7F65}" presName="sibTrans" presStyleLbl="sibTrans2D1" presStyleIdx="2" presStyleCnt="5"/>
      <dgm:spPr/>
      <dgm:t>
        <a:bodyPr/>
        <a:lstStyle/>
        <a:p>
          <a:endParaRPr lang="en-US"/>
        </a:p>
      </dgm:t>
    </dgm:pt>
    <dgm:pt modelId="{87FF6998-74A4-554B-B330-730982F99DB5}" type="pres">
      <dgm:prSet presAssocID="{C0395F39-A040-DF43-A25C-9D8F3D0EDC20}" presName="node" presStyleLbl="node1" presStyleIdx="3" presStyleCnt="5">
        <dgm:presLayoutVars>
          <dgm:bulletEnabled val="1"/>
        </dgm:presLayoutVars>
      </dgm:prSet>
      <dgm:spPr/>
      <dgm:t>
        <a:bodyPr/>
        <a:lstStyle/>
        <a:p>
          <a:endParaRPr lang="en-US"/>
        </a:p>
      </dgm:t>
    </dgm:pt>
    <dgm:pt modelId="{25C4960E-25B8-C443-BC05-FC4B2A017000}" type="pres">
      <dgm:prSet presAssocID="{C0395F39-A040-DF43-A25C-9D8F3D0EDC20}" presName="dummy" presStyleCnt="0"/>
      <dgm:spPr/>
      <dgm:t>
        <a:bodyPr/>
        <a:lstStyle/>
        <a:p>
          <a:endParaRPr lang="en-US"/>
        </a:p>
      </dgm:t>
    </dgm:pt>
    <dgm:pt modelId="{C73F0A08-3B9E-B449-8F1B-51121E8FDD21}" type="pres">
      <dgm:prSet presAssocID="{8C9AAC8F-997A-0D4E-B595-17E5D2178535}" presName="sibTrans" presStyleLbl="sibTrans2D1" presStyleIdx="3" presStyleCnt="5"/>
      <dgm:spPr/>
      <dgm:t>
        <a:bodyPr/>
        <a:lstStyle/>
        <a:p>
          <a:endParaRPr lang="en-US"/>
        </a:p>
      </dgm:t>
    </dgm:pt>
    <dgm:pt modelId="{B58E4083-5770-E540-9E9B-00B1C419CAC9}" type="pres">
      <dgm:prSet presAssocID="{126C7E2F-8506-E54B-99F8-4571BB2D1C23}" presName="node" presStyleLbl="node1" presStyleIdx="4" presStyleCnt="5" custRadScaleRad="102983" custRadScaleInc="-13911">
        <dgm:presLayoutVars>
          <dgm:bulletEnabled val="1"/>
        </dgm:presLayoutVars>
      </dgm:prSet>
      <dgm:spPr/>
      <dgm:t>
        <a:bodyPr/>
        <a:lstStyle/>
        <a:p>
          <a:endParaRPr lang="en-US"/>
        </a:p>
      </dgm:t>
    </dgm:pt>
    <dgm:pt modelId="{03860A5A-493B-1A47-904D-CC3FB108092C}" type="pres">
      <dgm:prSet presAssocID="{126C7E2F-8506-E54B-99F8-4571BB2D1C23}" presName="dummy" presStyleCnt="0"/>
      <dgm:spPr/>
      <dgm:t>
        <a:bodyPr/>
        <a:lstStyle/>
        <a:p>
          <a:endParaRPr lang="en-US"/>
        </a:p>
      </dgm:t>
    </dgm:pt>
    <dgm:pt modelId="{08D6D1CD-5C02-5948-BEC9-ED963EDD9900}" type="pres">
      <dgm:prSet presAssocID="{3CE0F664-9C95-D347-B591-033E8C90790C}" presName="sibTrans" presStyleLbl="sibTrans2D1" presStyleIdx="4" presStyleCnt="5"/>
      <dgm:spPr/>
      <dgm:t>
        <a:bodyPr/>
        <a:lstStyle/>
        <a:p>
          <a:endParaRPr lang="en-US"/>
        </a:p>
      </dgm:t>
    </dgm:pt>
  </dgm:ptLst>
  <dgm:cxnLst>
    <dgm:cxn modelId="{D0DB1B2F-5FA9-B844-B0FE-64C988593528}" srcId="{BFB8F8A0-F76E-384F-AC22-0EAA8A541FDB}" destId="{C0395F39-A040-DF43-A25C-9D8F3D0EDC20}" srcOrd="3" destOrd="0" parTransId="{49B71B76-F8B1-D743-A8E1-933054B1A0FE}" sibTransId="{8C9AAC8F-997A-0D4E-B595-17E5D2178535}"/>
    <dgm:cxn modelId="{B59EC7D7-3789-CE48-A432-36248347D382}" type="presOf" srcId="{C0395F39-A040-DF43-A25C-9D8F3D0EDC20}" destId="{87FF6998-74A4-554B-B330-730982F99DB5}" srcOrd="0" destOrd="0" presId="urn:microsoft.com/office/officeart/2005/8/layout/radial6"/>
    <dgm:cxn modelId="{124C3D34-EF5F-D344-80A4-F9C6F221F780}" type="presOf" srcId="{7E765068-2517-6F4C-8875-3C8CD6BC7F65}" destId="{3D5AA3DC-336E-954D-B9D7-1EFC672D9CC1}" srcOrd="0" destOrd="0" presId="urn:microsoft.com/office/officeart/2005/8/layout/radial6"/>
    <dgm:cxn modelId="{ED252DA7-9057-5A40-ADAB-E32748B7C263}" type="presOf" srcId="{BFB8F8A0-F76E-384F-AC22-0EAA8A541FDB}" destId="{AF09E229-EC26-E244-94AD-CE547BD5A133}" srcOrd="0" destOrd="0" presId="urn:microsoft.com/office/officeart/2005/8/layout/radial6"/>
    <dgm:cxn modelId="{8957786D-5AA6-444E-BDAE-3BBD57FA65BA}" type="presOf" srcId="{8C9AAC8F-997A-0D4E-B595-17E5D2178535}" destId="{C73F0A08-3B9E-B449-8F1B-51121E8FDD21}" srcOrd="0" destOrd="0" presId="urn:microsoft.com/office/officeart/2005/8/layout/radial6"/>
    <dgm:cxn modelId="{DE9D58FF-CD0B-554C-8F10-C6A48E38028E}" srcId="{BFB8F8A0-F76E-384F-AC22-0EAA8A541FDB}" destId="{2F391DCE-A3B3-6C43-B0A7-D789EC575C0E}" srcOrd="1" destOrd="0" parTransId="{C34742CB-230D-4D4A-86FA-6D00E148EE84}" sibTransId="{B97DB0BD-7119-F440-A3F3-267098247339}"/>
    <dgm:cxn modelId="{DD106277-02FB-5546-A5C4-497B8E13E181}" type="presOf" srcId="{B97DB0BD-7119-F440-A3F3-267098247339}" destId="{FE33083C-B507-2745-A54F-517DE9200F9E}" srcOrd="0" destOrd="0" presId="urn:microsoft.com/office/officeart/2005/8/layout/radial6"/>
    <dgm:cxn modelId="{3068C95B-1022-F847-8D56-60A4B6357A02}" srcId="{BFB8F8A0-F76E-384F-AC22-0EAA8A541FDB}" destId="{67790D67-73C9-DB4F-9F03-E652167D2664}" srcOrd="0" destOrd="0" parTransId="{724A848F-2398-004E-AFE9-E91BAC4A7952}" sibTransId="{FC7CDD14-566D-4148-B6E2-6DE6B1BC865E}"/>
    <dgm:cxn modelId="{ECD558D0-8625-1B45-BB17-B6891EE6C62B}" srcId="{BFB8F8A0-F76E-384F-AC22-0EAA8A541FDB}" destId="{30BE692B-BA7D-1948-A26A-156AC4C1A90D}" srcOrd="2" destOrd="0" parTransId="{88FE2F65-3844-8648-966B-598B41F01A8E}" sibTransId="{7E765068-2517-6F4C-8875-3C8CD6BC7F65}"/>
    <dgm:cxn modelId="{0329C761-8196-0341-825E-2258B5328EDF}" type="presOf" srcId="{67790D67-73C9-DB4F-9F03-E652167D2664}" destId="{065036DE-9473-DD4A-9CD8-1140A0D63200}" srcOrd="0" destOrd="0" presId="urn:microsoft.com/office/officeart/2005/8/layout/radial6"/>
    <dgm:cxn modelId="{07C55B70-3DFC-174B-9484-992A9A435DDE}" srcId="{BFB8F8A0-F76E-384F-AC22-0EAA8A541FDB}" destId="{126C7E2F-8506-E54B-99F8-4571BB2D1C23}" srcOrd="4" destOrd="0" parTransId="{89F25191-E841-E341-9EE8-531A25FD4A6E}" sibTransId="{3CE0F664-9C95-D347-B591-033E8C90790C}"/>
    <dgm:cxn modelId="{D4509E72-AF44-204C-A9E1-FE3F9E24F6B2}" srcId="{884B0B24-929A-2D41-BD55-6B5F9E91087D}" destId="{BFB8F8A0-F76E-384F-AC22-0EAA8A541FDB}" srcOrd="0" destOrd="0" parTransId="{9150F7BA-7A75-404B-B20E-F18F405AA65F}" sibTransId="{9D7D5AD3-AC69-E14E-B419-A1D9909FDEB8}"/>
    <dgm:cxn modelId="{485C1DE4-7F31-CD43-9343-234A9B8A8EB4}" type="presOf" srcId="{30BE692B-BA7D-1948-A26A-156AC4C1A90D}" destId="{F2FD93EE-8DE4-574C-9220-D2634673809B}" srcOrd="0" destOrd="0" presId="urn:microsoft.com/office/officeart/2005/8/layout/radial6"/>
    <dgm:cxn modelId="{28550B34-3E98-A940-9EDA-6BD2CB2D1039}" type="presOf" srcId="{884B0B24-929A-2D41-BD55-6B5F9E91087D}" destId="{D7B88380-9DFD-7B4E-BA52-06C86465E7C1}" srcOrd="0" destOrd="0" presId="urn:microsoft.com/office/officeart/2005/8/layout/radial6"/>
    <dgm:cxn modelId="{BC4A0411-483E-7246-A26B-6971CAFCCCBE}" type="presOf" srcId="{2F391DCE-A3B3-6C43-B0A7-D789EC575C0E}" destId="{3E68B969-EA0B-B041-8AD7-D9287E226CD9}" srcOrd="0" destOrd="0" presId="urn:microsoft.com/office/officeart/2005/8/layout/radial6"/>
    <dgm:cxn modelId="{A96B42DC-20EE-7C42-B44D-022F00585838}" type="presOf" srcId="{FC7CDD14-566D-4148-B6E2-6DE6B1BC865E}" destId="{A006EA37-F095-B841-BFA9-830ACE0D1FEA}" srcOrd="0" destOrd="0" presId="urn:microsoft.com/office/officeart/2005/8/layout/radial6"/>
    <dgm:cxn modelId="{A99B0E9D-A1E6-4846-9414-63A38E1F2202}" type="presOf" srcId="{126C7E2F-8506-E54B-99F8-4571BB2D1C23}" destId="{B58E4083-5770-E540-9E9B-00B1C419CAC9}" srcOrd="0" destOrd="0" presId="urn:microsoft.com/office/officeart/2005/8/layout/radial6"/>
    <dgm:cxn modelId="{62ACE218-EE14-7E4A-B525-60A88EF062C1}" type="presOf" srcId="{3CE0F664-9C95-D347-B591-033E8C90790C}" destId="{08D6D1CD-5C02-5948-BEC9-ED963EDD9900}" srcOrd="0" destOrd="0" presId="urn:microsoft.com/office/officeart/2005/8/layout/radial6"/>
    <dgm:cxn modelId="{777FEF59-C1EB-BB4B-8FE8-1048E8D63B76}" type="presParOf" srcId="{D7B88380-9DFD-7B4E-BA52-06C86465E7C1}" destId="{AF09E229-EC26-E244-94AD-CE547BD5A133}" srcOrd="0" destOrd="0" presId="urn:microsoft.com/office/officeart/2005/8/layout/radial6"/>
    <dgm:cxn modelId="{3F3FB3ED-18BC-2B4B-87DC-9B850832E3DA}" type="presParOf" srcId="{D7B88380-9DFD-7B4E-BA52-06C86465E7C1}" destId="{065036DE-9473-DD4A-9CD8-1140A0D63200}" srcOrd="1" destOrd="0" presId="urn:microsoft.com/office/officeart/2005/8/layout/radial6"/>
    <dgm:cxn modelId="{3758AEC5-71B5-F640-BA53-5B2042DFF798}" type="presParOf" srcId="{D7B88380-9DFD-7B4E-BA52-06C86465E7C1}" destId="{8567B590-2BD0-BE43-B5BF-A708FF23B82A}" srcOrd="2" destOrd="0" presId="urn:microsoft.com/office/officeart/2005/8/layout/radial6"/>
    <dgm:cxn modelId="{4216C867-E769-B34B-8815-6B596A5137EC}" type="presParOf" srcId="{D7B88380-9DFD-7B4E-BA52-06C86465E7C1}" destId="{A006EA37-F095-B841-BFA9-830ACE0D1FEA}" srcOrd="3" destOrd="0" presId="urn:microsoft.com/office/officeart/2005/8/layout/radial6"/>
    <dgm:cxn modelId="{E1420725-CA28-6B4E-896E-3D9560C76301}" type="presParOf" srcId="{D7B88380-9DFD-7B4E-BA52-06C86465E7C1}" destId="{3E68B969-EA0B-B041-8AD7-D9287E226CD9}" srcOrd="4" destOrd="0" presId="urn:microsoft.com/office/officeart/2005/8/layout/radial6"/>
    <dgm:cxn modelId="{F7C78C00-D07D-5C4D-B399-789EDFB9AAF1}" type="presParOf" srcId="{D7B88380-9DFD-7B4E-BA52-06C86465E7C1}" destId="{DB389AD8-7370-E745-88AE-FF342EB616F7}" srcOrd="5" destOrd="0" presId="urn:microsoft.com/office/officeart/2005/8/layout/radial6"/>
    <dgm:cxn modelId="{D28237F1-E222-E741-81F7-DD41BADE0A70}" type="presParOf" srcId="{D7B88380-9DFD-7B4E-BA52-06C86465E7C1}" destId="{FE33083C-B507-2745-A54F-517DE9200F9E}" srcOrd="6" destOrd="0" presId="urn:microsoft.com/office/officeart/2005/8/layout/radial6"/>
    <dgm:cxn modelId="{E10F0812-0633-0846-9F27-DEB07CC5F881}" type="presParOf" srcId="{D7B88380-9DFD-7B4E-BA52-06C86465E7C1}" destId="{F2FD93EE-8DE4-574C-9220-D2634673809B}" srcOrd="7" destOrd="0" presId="urn:microsoft.com/office/officeart/2005/8/layout/radial6"/>
    <dgm:cxn modelId="{C9EF503F-346A-AF47-957C-106148FFCBA2}" type="presParOf" srcId="{D7B88380-9DFD-7B4E-BA52-06C86465E7C1}" destId="{A7ABF2D9-7DE7-A54C-A9EE-215351C7E828}" srcOrd="8" destOrd="0" presId="urn:microsoft.com/office/officeart/2005/8/layout/radial6"/>
    <dgm:cxn modelId="{7BE23F94-16F0-0348-9083-6F766CF70B5B}" type="presParOf" srcId="{D7B88380-9DFD-7B4E-BA52-06C86465E7C1}" destId="{3D5AA3DC-336E-954D-B9D7-1EFC672D9CC1}" srcOrd="9" destOrd="0" presId="urn:microsoft.com/office/officeart/2005/8/layout/radial6"/>
    <dgm:cxn modelId="{92796566-6C6F-AF4B-B3F6-3755DF9CBD93}" type="presParOf" srcId="{D7B88380-9DFD-7B4E-BA52-06C86465E7C1}" destId="{87FF6998-74A4-554B-B330-730982F99DB5}" srcOrd="10" destOrd="0" presId="urn:microsoft.com/office/officeart/2005/8/layout/radial6"/>
    <dgm:cxn modelId="{3904BAC8-BE4E-944A-A1F8-E5E0117802CD}" type="presParOf" srcId="{D7B88380-9DFD-7B4E-BA52-06C86465E7C1}" destId="{25C4960E-25B8-C443-BC05-FC4B2A017000}" srcOrd="11" destOrd="0" presId="urn:microsoft.com/office/officeart/2005/8/layout/radial6"/>
    <dgm:cxn modelId="{24EB2C95-AF96-C041-ABE8-74DFE5C6BD3F}" type="presParOf" srcId="{D7B88380-9DFD-7B4E-BA52-06C86465E7C1}" destId="{C73F0A08-3B9E-B449-8F1B-51121E8FDD21}" srcOrd="12" destOrd="0" presId="urn:microsoft.com/office/officeart/2005/8/layout/radial6"/>
    <dgm:cxn modelId="{E77F891D-B82E-2B4A-BB37-B4FA27C8A414}" type="presParOf" srcId="{D7B88380-9DFD-7B4E-BA52-06C86465E7C1}" destId="{B58E4083-5770-E540-9E9B-00B1C419CAC9}" srcOrd="13" destOrd="0" presId="urn:microsoft.com/office/officeart/2005/8/layout/radial6"/>
    <dgm:cxn modelId="{0E46B456-8308-5D41-AE02-F964A8F73AE7}" type="presParOf" srcId="{D7B88380-9DFD-7B4E-BA52-06C86465E7C1}" destId="{03860A5A-493B-1A47-904D-CC3FB108092C}" srcOrd="14" destOrd="0" presId="urn:microsoft.com/office/officeart/2005/8/layout/radial6"/>
    <dgm:cxn modelId="{EF0B24CA-E44F-3144-BE7F-0DCD66836632}" type="presParOf" srcId="{D7B88380-9DFD-7B4E-BA52-06C86465E7C1}" destId="{08D6D1CD-5C02-5948-BEC9-ED963EDD990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7EC87F-1EB3-EB48-91F6-02D4C7A10D52}" type="doc">
      <dgm:prSet loTypeId="urn:microsoft.com/office/officeart/2008/layout/CircularPictureCallout" loCatId="" qsTypeId="urn:microsoft.com/office/officeart/2005/8/quickstyle/simple4" qsCatId="simple" csTypeId="urn:microsoft.com/office/officeart/2005/8/colors/accent4_2" csCatId="accent4" phldr="1"/>
      <dgm:spPr/>
      <dgm:t>
        <a:bodyPr/>
        <a:lstStyle/>
        <a:p>
          <a:endParaRPr lang="en-US"/>
        </a:p>
      </dgm:t>
    </dgm:pt>
    <dgm:pt modelId="{16F9DCBD-6207-D546-BA37-B86677653D38}">
      <dgm:prSet phldrT="[Text]" custT="1"/>
      <dgm:spPr/>
      <dgm:t>
        <a:bodyPr/>
        <a:lstStyle/>
        <a:p>
          <a:r>
            <a:rPr lang="en-US" sz="1900" dirty="0" smtClean="0"/>
            <a:t>Cancer</a:t>
          </a:r>
          <a:endParaRPr lang="en-US" sz="1900" dirty="0"/>
        </a:p>
      </dgm:t>
    </dgm:pt>
    <dgm:pt modelId="{6493EC6A-6086-B94B-A468-4D5D8FB71F88}" type="parTrans" cxnId="{159FD42A-C020-F94F-B878-9F5B18AC959B}">
      <dgm:prSet/>
      <dgm:spPr/>
      <dgm:t>
        <a:bodyPr/>
        <a:lstStyle/>
        <a:p>
          <a:endParaRPr lang="en-US"/>
        </a:p>
      </dgm:t>
    </dgm:pt>
    <dgm:pt modelId="{FB880B83-1FC1-4048-8C0F-1FB5CE74687D}" type="sibTrans" cxnId="{159FD42A-C020-F94F-B878-9F5B18AC959B}">
      <dgm:prSet/>
      <dgm:spPr>
        <a:solidFill>
          <a:schemeClr val="accent6">
            <a:lumMod val="75000"/>
          </a:schemeClr>
        </a:solidFill>
      </dgm:spPr>
      <dgm:t>
        <a:bodyPr/>
        <a:lstStyle/>
        <a:p>
          <a:endParaRPr lang="en-US"/>
        </a:p>
      </dgm:t>
    </dgm:pt>
    <dgm:pt modelId="{E69231AC-F95B-1A4B-BFED-A705CFC93EB5}">
      <dgm:prSet custT="1"/>
      <dgm:spPr/>
      <dgm:t>
        <a:bodyPr/>
        <a:lstStyle/>
        <a:p>
          <a:r>
            <a:rPr lang="en-US" sz="1900" dirty="0" smtClean="0"/>
            <a:t>Diabetes</a:t>
          </a:r>
        </a:p>
      </dgm:t>
    </dgm:pt>
    <dgm:pt modelId="{E907452B-7283-994B-A7EA-ACAAB41E250E}" type="parTrans" cxnId="{A78E7C5F-A923-2C4F-AAD4-867F0A2D532A}">
      <dgm:prSet/>
      <dgm:spPr/>
      <dgm:t>
        <a:bodyPr/>
        <a:lstStyle/>
        <a:p>
          <a:endParaRPr lang="en-US"/>
        </a:p>
      </dgm:t>
    </dgm:pt>
    <dgm:pt modelId="{A441B7D7-7D70-3B44-A2E5-A16C0BCE0D6B}" type="sibTrans" cxnId="{A78E7C5F-A923-2C4F-AAD4-867F0A2D532A}">
      <dgm:prSet/>
      <dgm:spPr>
        <a:solidFill>
          <a:schemeClr val="accent5">
            <a:lumMod val="75000"/>
          </a:schemeClr>
        </a:solidFill>
      </dgm:spPr>
      <dgm:t>
        <a:bodyPr/>
        <a:lstStyle/>
        <a:p>
          <a:endParaRPr lang="en-US"/>
        </a:p>
      </dgm:t>
    </dgm:pt>
    <dgm:pt modelId="{C3A934AD-200E-F142-ADCA-2EB3167DD470}">
      <dgm:prSet custT="1"/>
      <dgm:spPr/>
      <dgm:t>
        <a:bodyPr/>
        <a:lstStyle/>
        <a:p>
          <a:r>
            <a:rPr lang="en-US" sz="1900" dirty="0" smtClean="0"/>
            <a:t>Alzheimer’s </a:t>
          </a:r>
          <a:endParaRPr lang="en" sz="1900" dirty="0" smtClean="0"/>
        </a:p>
      </dgm:t>
    </dgm:pt>
    <dgm:pt modelId="{32C0F39D-F41F-7F45-AB9D-7E212E9466A7}" type="parTrans" cxnId="{E754EE74-239A-F042-A511-7907EE26F4F3}">
      <dgm:prSet/>
      <dgm:spPr/>
      <dgm:t>
        <a:bodyPr/>
        <a:lstStyle/>
        <a:p>
          <a:endParaRPr lang="en-US"/>
        </a:p>
      </dgm:t>
    </dgm:pt>
    <dgm:pt modelId="{1B638627-4F20-6945-9EE3-8BDCA2C5FF27}" type="sibTrans" cxnId="{E754EE74-239A-F042-A511-7907EE26F4F3}">
      <dgm:prSet/>
      <dgm:spPr>
        <a:solidFill>
          <a:schemeClr val="accent4">
            <a:lumMod val="75000"/>
          </a:schemeClr>
        </a:solidFill>
      </dgm:spPr>
      <dgm:t>
        <a:bodyPr/>
        <a:lstStyle/>
        <a:p>
          <a:endParaRPr lang="en-US"/>
        </a:p>
      </dgm:t>
    </dgm:pt>
    <dgm:pt modelId="{CE8AD4A5-93DA-7448-A1DA-12BDFFE0B4B1}">
      <dgm:prSet custT="1"/>
      <dgm:spPr/>
      <dgm:t>
        <a:bodyPr/>
        <a:lstStyle/>
        <a:p>
          <a:r>
            <a:rPr lang="en-US" sz="1900" dirty="0" smtClean="0"/>
            <a:t>Pain</a:t>
          </a:r>
          <a:endParaRPr lang="en-US" sz="1900" dirty="0"/>
        </a:p>
      </dgm:t>
    </dgm:pt>
    <dgm:pt modelId="{DBA3DDE5-9292-854D-B018-8E27671949BC}" type="parTrans" cxnId="{CF4CDC7B-0E10-FC4C-982A-F8DFF613B6E5}">
      <dgm:prSet/>
      <dgm:spPr/>
      <dgm:t>
        <a:bodyPr/>
        <a:lstStyle/>
        <a:p>
          <a:endParaRPr lang="en-US"/>
        </a:p>
      </dgm:t>
    </dgm:pt>
    <dgm:pt modelId="{84C84E8C-6F3D-F44D-AEF9-D94F99B583B1}" type="sibTrans" cxnId="{CF4CDC7B-0E10-FC4C-982A-F8DFF613B6E5}">
      <dgm:prSet/>
      <dgm:spPr>
        <a:solidFill>
          <a:srgbClr val="7030A0"/>
        </a:solidFill>
      </dgm:spPr>
      <dgm:t>
        <a:bodyPr/>
        <a:lstStyle/>
        <a:p>
          <a:endParaRPr lang="en-US"/>
        </a:p>
      </dgm:t>
    </dgm:pt>
    <dgm:pt modelId="{146B3AB7-3C19-0045-A6E7-2335FAC6C236}">
      <dgm:prSet/>
      <dgm:spPr/>
      <dgm:t>
        <a:bodyPr/>
        <a:lstStyle/>
        <a:p>
          <a:r>
            <a:rPr lang="en-US" dirty="0" smtClean="0">
              <a:latin typeface="Franklin Gothic Heavy" charset="0"/>
              <a:ea typeface="Franklin Gothic Heavy" charset="0"/>
              <a:cs typeface="Franklin Gothic Heavy" charset="0"/>
            </a:rPr>
            <a:t>ECS</a:t>
          </a:r>
          <a:endParaRPr lang="en-US" dirty="0">
            <a:latin typeface="Franklin Gothic Heavy" charset="0"/>
            <a:ea typeface="Franklin Gothic Heavy" charset="0"/>
            <a:cs typeface="Franklin Gothic Heavy" charset="0"/>
          </a:endParaRPr>
        </a:p>
      </dgm:t>
    </dgm:pt>
    <dgm:pt modelId="{A1297480-1418-D748-B1C9-CFAADBFB8EB2}" type="parTrans" cxnId="{7878FF1F-112B-2444-B3DB-C0DA36DEE54C}">
      <dgm:prSet/>
      <dgm:spPr/>
      <dgm:t>
        <a:bodyPr/>
        <a:lstStyle/>
        <a:p>
          <a:endParaRPr lang="en-US"/>
        </a:p>
      </dgm:t>
    </dgm:pt>
    <dgm:pt modelId="{80DF574C-421E-C346-B1BF-B082EEEF32CA}" type="sibTrans" cxnId="{7878FF1F-112B-2444-B3DB-C0DA36DEE54C}">
      <dgm:prSet/>
      <dgm:spPr>
        <a:solidFill>
          <a:schemeClr val="accent1"/>
        </a:solidFill>
      </dgm:spPr>
      <dgm:t>
        <a:bodyPr/>
        <a:lstStyle/>
        <a:p>
          <a:endParaRPr lang="en-US"/>
        </a:p>
      </dgm:t>
    </dgm:pt>
    <dgm:pt modelId="{789D1F4A-0202-9049-BE41-963FE30220DF}">
      <dgm:prSet custT="1"/>
      <dgm:spPr/>
      <dgm:t>
        <a:bodyPr/>
        <a:lstStyle/>
        <a:p>
          <a:r>
            <a:rPr lang="en-US" sz="1900" dirty="0" smtClean="0"/>
            <a:t>Sleep Disorders</a:t>
          </a:r>
          <a:endParaRPr lang="en-US" sz="1900" dirty="0"/>
        </a:p>
      </dgm:t>
    </dgm:pt>
    <dgm:pt modelId="{2B0DC586-23AE-1E49-B933-6FB8399018AD}" type="parTrans" cxnId="{DD6B1BFE-3B74-A740-9A20-DDB98742F43C}">
      <dgm:prSet/>
      <dgm:spPr/>
      <dgm:t>
        <a:bodyPr/>
        <a:lstStyle/>
        <a:p>
          <a:endParaRPr lang="en-US"/>
        </a:p>
      </dgm:t>
    </dgm:pt>
    <dgm:pt modelId="{309FDF47-1A29-BC40-9889-7AEED7A47682}" type="sibTrans" cxnId="{DD6B1BFE-3B74-A740-9A20-DDB98742F43C}">
      <dgm:prSet/>
      <dgm:spPr>
        <a:solidFill>
          <a:srgbClr val="FFC000"/>
        </a:solidFill>
      </dgm:spPr>
      <dgm:t>
        <a:bodyPr/>
        <a:lstStyle/>
        <a:p>
          <a:endParaRPr lang="en-US"/>
        </a:p>
      </dgm:t>
    </dgm:pt>
    <dgm:pt modelId="{C3F2E2B3-3F0F-A44B-B0EC-3F776B3BDBE6}">
      <dgm:prSet custT="1"/>
      <dgm:spPr/>
      <dgm:t>
        <a:bodyPr/>
        <a:lstStyle/>
        <a:p>
          <a:r>
            <a:rPr lang="en-US" sz="1900" dirty="0" smtClean="0"/>
            <a:t>TBI/Stroke</a:t>
          </a:r>
          <a:endParaRPr lang="en-US" sz="1900" dirty="0"/>
        </a:p>
      </dgm:t>
    </dgm:pt>
    <dgm:pt modelId="{E983D6A6-15E4-704D-864F-4D5B939F0982}" type="parTrans" cxnId="{B8C849CA-3FC1-7542-A453-FFDE4EDCD644}">
      <dgm:prSet/>
      <dgm:spPr/>
      <dgm:t>
        <a:bodyPr/>
        <a:lstStyle/>
        <a:p>
          <a:endParaRPr lang="en-US"/>
        </a:p>
      </dgm:t>
    </dgm:pt>
    <dgm:pt modelId="{3261ABFB-6731-6B48-834E-44CF009A5B0D}" type="sibTrans" cxnId="{B8C849CA-3FC1-7542-A453-FFDE4EDCD644}">
      <dgm:prSet/>
      <dgm:spPr>
        <a:solidFill>
          <a:schemeClr val="tx2"/>
        </a:solidFill>
      </dgm:spPr>
      <dgm:t>
        <a:bodyPr/>
        <a:lstStyle/>
        <a:p>
          <a:endParaRPr lang="en-US"/>
        </a:p>
      </dgm:t>
    </dgm:pt>
    <dgm:pt modelId="{64168556-4A0F-2349-BD6F-A2E331B7CA85}" type="pres">
      <dgm:prSet presAssocID="{017EC87F-1EB3-EB48-91F6-02D4C7A10D52}" presName="Name0" presStyleCnt="0">
        <dgm:presLayoutVars>
          <dgm:chMax val="7"/>
          <dgm:chPref val="7"/>
          <dgm:dir/>
        </dgm:presLayoutVars>
      </dgm:prSet>
      <dgm:spPr/>
      <dgm:t>
        <a:bodyPr/>
        <a:lstStyle/>
        <a:p>
          <a:endParaRPr lang="en-US"/>
        </a:p>
      </dgm:t>
    </dgm:pt>
    <dgm:pt modelId="{7C15BCBB-53D7-4948-B3B6-2F644953175C}" type="pres">
      <dgm:prSet presAssocID="{017EC87F-1EB3-EB48-91F6-02D4C7A10D52}" presName="Name1" presStyleCnt="0"/>
      <dgm:spPr/>
      <dgm:t>
        <a:bodyPr/>
        <a:lstStyle/>
        <a:p>
          <a:endParaRPr lang="en-US"/>
        </a:p>
      </dgm:t>
    </dgm:pt>
    <dgm:pt modelId="{6113773D-AD5D-5C4E-88CF-647F151F857F}" type="pres">
      <dgm:prSet presAssocID="{80DF574C-421E-C346-B1BF-B082EEEF32CA}" presName="picture_1" presStyleCnt="0"/>
      <dgm:spPr/>
      <dgm:t>
        <a:bodyPr/>
        <a:lstStyle/>
        <a:p>
          <a:endParaRPr lang="en-US"/>
        </a:p>
      </dgm:t>
    </dgm:pt>
    <dgm:pt modelId="{C96CEAA6-6F72-3D41-93A7-6B5DAADF52E8}" type="pres">
      <dgm:prSet presAssocID="{80DF574C-421E-C346-B1BF-B082EEEF32CA}" presName="pictureRepeatNode" presStyleLbl="alignImgPlace1" presStyleIdx="0" presStyleCnt="7"/>
      <dgm:spPr/>
      <dgm:t>
        <a:bodyPr/>
        <a:lstStyle/>
        <a:p>
          <a:endParaRPr lang="en-US"/>
        </a:p>
      </dgm:t>
    </dgm:pt>
    <dgm:pt modelId="{8A6AF18F-47A2-A741-9D1A-5B001C863156}" type="pres">
      <dgm:prSet presAssocID="{146B3AB7-3C19-0045-A6E7-2335FAC6C236}" presName="text_1" presStyleLbl="node1" presStyleIdx="0" presStyleCnt="0" custScaleX="146542" custLinFactNeighborX="110" custLinFactNeighborY="-70645">
        <dgm:presLayoutVars>
          <dgm:bulletEnabled val="1"/>
        </dgm:presLayoutVars>
      </dgm:prSet>
      <dgm:spPr/>
      <dgm:t>
        <a:bodyPr/>
        <a:lstStyle/>
        <a:p>
          <a:endParaRPr lang="en-US"/>
        </a:p>
      </dgm:t>
    </dgm:pt>
    <dgm:pt modelId="{74659791-CBCE-2548-B8B3-EDAB21929C23}" type="pres">
      <dgm:prSet presAssocID="{FB880B83-1FC1-4048-8C0F-1FB5CE74687D}" presName="picture_2" presStyleCnt="0"/>
      <dgm:spPr/>
      <dgm:t>
        <a:bodyPr/>
        <a:lstStyle/>
        <a:p>
          <a:endParaRPr lang="en-US"/>
        </a:p>
      </dgm:t>
    </dgm:pt>
    <dgm:pt modelId="{C03B7B2C-A640-4E4C-BC52-17517078D523}" type="pres">
      <dgm:prSet presAssocID="{FB880B83-1FC1-4048-8C0F-1FB5CE74687D}" presName="pictureRepeatNode" presStyleLbl="alignImgPlace1" presStyleIdx="1" presStyleCnt="7"/>
      <dgm:spPr/>
      <dgm:t>
        <a:bodyPr/>
        <a:lstStyle/>
        <a:p>
          <a:endParaRPr lang="en-US"/>
        </a:p>
      </dgm:t>
    </dgm:pt>
    <dgm:pt modelId="{037E0A83-7CBA-0845-A95E-084389340224}" type="pres">
      <dgm:prSet presAssocID="{16F9DCBD-6207-D546-BA37-B86677653D38}" presName="line_2" presStyleLbl="parChTrans1D1" presStyleIdx="0" presStyleCnt="6"/>
      <dgm:spPr/>
      <dgm:t>
        <a:bodyPr/>
        <a:lstStyle/>
        <a:p>
          <a:endParaRPr lang="en-US"/>
        </a:p>
      </dgm:t>
    </dgm:pt>
    <dgm:pt modelId="{C8432171-BBA8-5647-BAD5-81954EE94897}" type="pres">
      <dgm:prSet presAssocID="{16F9DCBD-6207-D546-BA37-B86677653D38}" presName="textparent_2" presStyleLbl="node1" presStyleIdx="0" presStyleCnt="0"/>
      <dgm:spPr/>
      <dgm:t>
        <a:bodyPr/>
        <a:lstStyle/>
        <a:p>
          <a:endParaRPr lang="en-US"/>
        </a:p>
      </dgm:t>
    </dgm:pt>
    <dgm:pt modelId="{1494C424-0EC2-724E-9E26-3E14132759A9}" type="pres">
      <dgm:prSet presAssocID="{16F9DCBD-6207-D546-BA37-B86677653D38}" presName="text_2" presStyleLbl="revTx" presStyleIdx="0" presStyleCnt="6">
        <dgm:presLayoutVars>
          <dgm:bulletEnabled val="1"/>
        </dgm:presLayoutVars>
      </dgm:prSet>
      <dgm:spPr/>
      <dgm:t>
        <a:bodyPr/>
        <a:lstStyle/>
        <a:p>
          <a:endParaRPr lang="en-US"/>
        </a:p>
      </dgm:t>
    </dgm:pt>
    <dgm:pt modelId="{5C5682CA-29CA-2A46-B638-399662B1CA95}" type="pres">
      <dgm:prSet presAssocID="{A441B7D7-7D70-3B44-A2E5-A16C0BCE0D6B}" presName="picture_3" presStyleCnt="0"/>
      <dgm:spPr/>
      <dgm:t>
        <a:bodyPr/>
        <a:lstStyle/>
        <a:p>
          <a:endParaRPr lang="en-US"/>
        </a:p>
      </dgm:t>
    </dgm:pt>
    <dgm:pt modelId="{70A3DFB3-5850-B24D-A9BD-EDDC995EA675}" type="pres">
      <dgm:prSet presAssocID="{A441B7D7-7D70-3B44-A2E5-A16C0BCE0D6B}" presName="pictureRepeatNode" presStyleLbl="alignImgPlace1" presStyleIdx="2" presStyleCnt="7"/>
      <dgm:spPr/>
      <dgm:t>
        <a:bodyPr/>
        <a:lstStyle/>
        <a:p>
          <a:endParaRPr lang="en-US"/>
        </a:p>
      </dgm:t>
    </dgm:pt>
    <dgm:pt modelId="{315719E0-F811-C548-ABA1-AB8F81365990}" type="pres">
      <dgm:prSet presAssocID="{E69231AC-F95B-1A4B-BFED-A705CFC93EB5}" presName="line_3" presStyleLbl="parChTrans1D1" presStyleIdx="1" presStyleCnt="6"/>
      <dgm:spPr/>
      <dgm:t>
        <a:bodyPr/>
        <a:lstStyle/>
        <a:p>
          <a:endParaRPr lang="en-US"/>
        </a:p>
      </dgm:t>
    </dgm:pt>
    <dgm:pt modelId="{AC388247-710A-8648-9738-51E248DE8B4A}" type="pres">
      <dgm:prSet presAssocID="{E69231AC-F95B-1A4B-BFED-A705CFC93EB5}" presName="textparent_3" presStyleLbl="node1" presStyleIdx="0" presStyleCnt="0"/>
      <dgm:spPr/>
      <dgm:t>
        <a:bodyPr/>
        <a:lstStyle/>
        <a:p>
          <a:endParaRPr lang="en-US"/>
        </a:p>
      </dgm:t>
    </dgm:pt>
    <dgm:pt modelId="{3FCE49C6-AD36-B546-8F39-FE17673127D9}" type="pres">
      <dgm:prSet presAssocID="{E69231AC-F95B-1A4B-BFED-A705CFC93EB5}" presName="text_3" presStyleLbl="revTx" presStyleIdx="1" presStyleCnt="6">
        <dgm:presLayoutVars>
          <dgm:bulletEnabled val="1"/>
        </dgm:presLayoutVars>
      </dgm:prSet>
      <dgm:spPr/>
      <dgm:t>
        <a:bodyPr/>
        <a:lstStyle/>
        <a:p>
          <a:endParaRPr lang="en-US"/>
        </a:p>
      </dgm:t>
    </dgm:pt>
    <dgm:pt modelId="{399F49FE-C45D-8D43-9ACF-F12CC89FD15A}" type="pres">
      <dgm:prSet presAssocID="{1B638627-4F20-6945-9EE3-8BDCA2C5FF27}" presName="picture_4" presStyleCnt="0"/>
      <dgm:spPr/>
      <dgm:t>
        <a:bodyPr/>
        <a:lstStyle/>
        <a:p>
          <a:endParaRPr lang="en-US"/>
        </a:p>
      </dgm:t>
    </dgm:pt>
    <dgm:pt modelId="{EBD96F30-841E-6247-9BE6-A35482A1AF40}" type="pres">
      <dgm:prSet presAssocID="{1B638627-4F20-6945-9EE3-8BDCA2C5FF27}" presName="pictureRepeatNode" presStyleLbl="alignImgPlace1" presStyleIdx="3" presStyleCnt="7"/>
      <dgm:spPr/>
      <dgm:t>
        <a:bodyPr/>
        <a:lstStyle/>
        <a:p>
          <a:endParaRPr lang="en-US"/>
        </a:p>
      </dgm:t>
    </dgm:pt>
    <dgm:pt modelId="{6DAE0E09-73BA-F743-811F-C0ECE3E89A35}" type="pres">
      <dgm:prSet presAssocID="{C3A934AD-200E-F142-ADCA-2EB3167DD470}" presName="line_4" presStyleLbl="parChTrans1D1" presStyleIdx="2" presStyleCnt="6"/>
      <dgm:spPr/>
      <dgm:t>
        <a:bodyPr/>
        <a:lstStyle/>
        <a:p>
          <a:endParaRPr lang="en-US"/>
        </a:p>
      </dgm:t>
    </dgm:pt>
    <dgm:pt modelId="{A56FB315-E535-D94B-B073-9AD3DC234ED5}" type="pres">
      <dgm:prSet presAssocID="{C3A934AD-200E-F142-ADCA-2EB3167DD470}" presName="textparent_4" presStyleLbl="node1" presStyleIdx="0" presStyleCnt="0"/>
      <dgm:spPr/>
      <dgm:t>
        <a:bodyPr/>
        <a:lstStyle/>
        <a:p>
          <a:endParaRPr lang="en-US"/>
        </a:p>
      </dgm:t>
    </dgm:pt>
    <dgm:pt modelId="{A1F8758B-59B5-4E4A-A087-9E01FFBD7DF3}" type="pres">
      <dgm:prSet presAssocID="{C3A934AD-200E-F142-ADCA-2EB3167DD470}" presName="text_4" presStyleLbl="revTx" presStyleIdx="2" presStyleCnt="6">
        <dgm:presLayoutVars>
          <dgm:bulletEnabled val="1"/>
        </dgm:presLayoutVars>
      </dgm:prSet>
      <dgm:spPr/>
      <dgm:t>
        <a:bodyPr/>
        <a:lstStyle/>
        <a:p>
          <a:endParaRPr lang="en-US"/>
        </a:p>
      </dgm:t>
    </dgm:pt>
    <dgm:pt modelId="{0751EFAC-C8A1-A947-B232-4BA9FA04D20F}" type="pres">
      <dgm:prSet presAssocID="{84C84E8C-6F3D-F44D-AEF9-D94F99B583B1}" presName="picture_5" presStyleCnt="0"/>
      <dgm:spPr/>
      <dgm:t>
        <a:bodyPr/>
        <a:lstStyle/>
        <a:p>
          <a:endParaRPr lang="en-US"/>
        </a:p>
      </dgm:t>
    </dgm:pt>
    <dgm:pt modelId="{5C0A35A5-0825-444B-8F6D-E234C0B910A1}" type="pres">
      <dgm:prSet presAssocID="{84C84E8C-6F3D-F44D-AEF9-D94F99B583B1}" presName="pictureRepeatNode" presStyleLbl="alignImgPlace1" presStyleIdx="4" presStyleCnt="7"/>
      <dgm:spPr/>
      <dgm:t>
        <a:bodyPr/>
        <a:lstStyle/>
        <a:p>
          <a:endParaRPr lang="en-US"/>
        </a:p>
      </dgm:t>
    </dgm:pt>
    <dgm:pt modelId="{84FF2E00-3402-BA4B-8FB7-F67B8C8C977C}" type="pres">
      <dgm:prSet presAssocID="{CE8AD4A5-93DA-7448-A1DA-12BDFFE0B4B1}" presName="line_5" presStyleLbl="parChTrans1D1" presStyleIdx="3" presStyleCnt="6"/>
      <dgm:spPr/>
      <dgm:t>
        <a:bodyPr/>
        <a:lstStyle/>
        <a:p>
          <a:endParaRPr lang="en-US"/>
        </a:p>
      </dgm:t>
    </dgm:pt>
    <dgm:pt modelId="{104B3711-3CC3-7E4A-BAA6-E70FC7FBA8C4}" type="pres">
      <dgm:prSet presAssocID="{CE8AD4A5-93DA-7448-A1DA-12BDFFE0B4B1}" presName="textparent_5" presStyleLbl="node1" presStyleIdx="0" presStyleCnt="0"/>
      <dgm:spPr/>
      <dgm:t>
        <a:bodyPr/>
        <a:lstStyle/>
        <a:p>
          <a:endParaRPr lang="en-US"/>
        </a:p>
      </dgm:t>
    </dgm:pt>
    <dgm:pt modelId="{6DE0350C-FB21-744D-9302-97FB9EA8674F}" type="pres">
      <dgm:prSet presAssocID="{CE8AD4A5-93DA-7448-A1DA-12BDFFE0B4B1}" presName="text_5" presStyleLbl="revTx" presStyleIdx="3" presStyleCnt="6">
        <dgm:presLayoutVars>
          <dgm:bulletEnabled val="1"/>
        </dgm:presLayoutVars>
      </dgm:prSet>
      <dgm:spPr/>
      <dgm:t>
        <a:bodyPr/>
        <a:lstStyle/>
        <a:p>
          <a:endParaRPr lang="en-US"/>
        </a:p>
      </dgm:t>
    </dgm:pt>
    <dgm:pt modelId="{23A68867-568E-8842-BC80-659E7696F6A0}" type="pres">
      <dgm:prSet presAssocID="{309FDF47-1A29-BC40-9889-7AEED7A47682}" presName="picture_6" presStyleCnt="0"/>
      <dgm:spPr/>
      <dgm:t>
        <a:bodyPr/>
        <a:lstStyle/>
        <a:p>
          <a:endParaRPr lang="en-US"/>
        </a:p>
      </dgm:t>
    </dgm:pt>
    <dgm:pt modelId="{896C820C-3289-C147-B750-89327D779215}" type="pres">
      <dgm:prSet presAssocID="{309FDF47-1A29-BC40-9889-7AEED7A47682}" presName="pictureRepeatNode" presStyleLbl="alignImgPlace1" presStyleIdx="5" presStyleCnt="7"/>
      <dgm:spPr/>
      <dgm:t>
        <a:bodyPr/>
        <a:lstStyle/>
        <a:p>
          <a:endParaRPr lang="en-US"/>
        </a:p>
      </dgm:t>
    </dgm:pt>
    <dgm:pt modelId="{EB3DF404-E159-384A-8D0F-3EEDC1DFCEE5}" type="pres">
      <dgm:prSet presAssocID="{789D1F4A-0202-9049-BE41-963FE30220DF}" presName="line_6" presStyleLbl="parChTrans1D1" presStyleIdx="4" presStyleCnt="6"/>
      <dgm:spPr/>
      <dgm:t>
        <a:bodyPr/>
        <a:lstStyle/>
        <a:p>
          <a:endParaRPr lang="en-US"/>
        </a:p>
      </dgm:t>
    </dgm:pt>
    <dgm:pt modelId="{7D2620D7-137E-CD44-8193-D3CF7844D0BC}" type="pres">
      <dgm:prSet presAssocID="{789D1F4A-0202-9049-BE41-963FE30220DF}" presName="textparent_6" presStyleLbl="node1" presStyleIdx="0" presStyleCnt="0"/>
      <dgm:spPr/>
      <dgm:t>
        <a:bodyPr/>
        <a:lstStyle/>
        <a:p>
          <a:endParaRPr lang="en-US"/>
        </a:p>
      </dgm:t>
    </dgm:pt>
    <dgm:pt modelId="{13B134B0-8325-5D48-A176-221FA0C3D62D}" type="pres">
      <dgm:prSet presAssocID="{789D1F4A-0202-9049-BE41-963FE30220DF}" presName="text_6" presStyleLbl="revTx" presStyleIdx="4" presStyleCnt="6" custScaleX="161943">
        <dgm:presLayoutVars>
          <dgm:bulletEnabled val="1"/>
        </dgm:presLayoutVars>
      </dgm:prSet>
      <dgm:spPr/>
      <dgm:t>
        <a:bodyPr/>
        <a:lstStyle/>
        <a:p>
          <a:endParaRPr lang="en-US"/>
        </a:p>
      </dgm:t>
    </dgm:pt>
    <dgm:pt modelId="{745431EC-47BE-5442-A441-3B4A0A96AE2F}" type="pres">
      <dgm:prSet presAssocID="{3261ABFB-6731-6B48-834E-44CF009A5B0D}" presName="picture_7" presStyleCnt="0"/>
      <dgm:spPr/>
      <dgm:t>
        <a:bodyPr/>
        <a:lstStyle/>
        <a:p>
          <a:endParaRPr lang="en-US"/>
        </a:p>
      </dgm:t>
    </dgm:pt>
    <dgm:pt modelId="{83B0BB2E-27FC-974A-B558-56A6A97EAE8B}" type="pres">
      <dgm:prSet presAssocID="{3261ABFB-6731-6B48-834E-44CF009A5B0D}" presName="pictureRepeatNode" presStyleLbl="alignImgPlace1" presStyleIdx="6" presStyleCnt="7"/>
      <dgm:spPr/>
      <dgm:t>
        <a:bodyPr/>
        <a:lstStyle/>
        <a:p>
          <a:endParaRPr lang="en-US"/>
        </a:p>
      </dgm:t>
    </dgm:pt>
    <dgm:pt modelId="{36C47BDF-13CD-794C-88DE-7B2BF6FC4F87}" type="pres">
      <dgm:prSet presAssocID="{C3F2E2B3-3F0F-A44B-B0EC-3F776B3BDBE6}" presName="line_7" presStyleLbl="parChTrans1D1" presStyleIdx="5" presStyleCnt="6"/>
      <dgm:spPr/>
      <dgm:t>
        <a:bodyPr/>
        <a:lstStyle/>
        <a:p>
          <a:endParaRPr lang="en-US"/>
        </a:p>
      </dgm:t>
    </dgm:pt>
    <dgm:pt modelId="{58CB324D-5340-6C43-AD1F-D36EDBEFA742}" type="pres">
      <dgm:prSet presAssocID="{C3F2E2B3-3F0F-A44B-B0EC-3F776B3BDBE6}" presName="textparent_7" presStyleLbl="node1" presStyleIdx="0" presStyleCnt="0"/>
      <dgm:spPr/>
      <dgm:t>
        <a:bodyPr/>
        <a:lstStyle/>
        <a:p>
          <a:endParaRPr lang="en-US"/>
        </a:p>
      </dgm:t>
    </dgm:pt>
    <dgm:pt modelId="{FDE2D908-0E1D-A744-8DC9-7C16CB7ADDB5}" type="pres">
      <dgm:prSet presAssocID="{C3F2E2B3-3F0F-A44B-B0EC-3F776B3BDBE6}" presName="text_7" presStyleLbl="revTx" presStyleIdx="5" presStyleCnt="6" custScaleX="161039">
        <dgm:presLayoutVars>
          <dgm:bulletEnabled val="1"/>
        </dgm:presLayoutVars>
      </dgm:prSet>
      <dgm:spPr/>
      <dgm:t>
        <a:bodyPr/>
        <a:lstStyle/>
        <a:p>
          <a:endParaRPr lang="en-US"/>
        </a:p>
      </dgm:t>
    </dgm:pt>
  </dgm:ptLst>
  <dgm:cxnLst>
    <dgm:cxn modelId="{5541D001-288F-304E-9031-ECC435BB1124}" type="presOf" srcId="{789D1F4A-0202-9049-BE41-963FE30220DF}" destId="{13B134B0-8325-5D48-A176-221FA0C3D62D}" srcOrd="0" destOrd="0" presId="urn:microsoft.com/office/officeart/2008/layout/CircularPictureCallout"/>
    <dgm:cxn modelId="{CF4CDC7B-0E10-FC4C-982A-F8DFF613B6E5}" srcId="{017EC87F-1EB3-EB48-91F6-02D4C7A10D52}" destId="{CE8AD4A5-93DA-7448-A1DA-12BDFFE0B4B1}" srcOrd="4" destOrd="0" parTransId="{DBA3DDE5-9292-854D-B018-8E27671949BC}" sibTransId="{84C84E8C-6F3D-F44D-AEF9-D94F99B583B1}"/>
    <dgm:cxn modelId="{931827F5-BE7B-8F4D-8CC1-622526A5646C}" type="presOf" srcId="{16F9DCBD-6207-D546-BA37-B86677653D38}" destId="{1494C424-0EC2-724E-9E26-3E14132759A9}" srcOrd="0" destOrd="0" presId="urn:microsoft.com/office/officeart/2008/layout/CircularPictureCallout"/>
    <dgm:cxn modelId="{8A0ADA24-0E8F-E347-AA5B-54CD8395CC24}" type="presOf" srcId="{309FDF47-1A29-BC40-9889-7AEED7A47682}" destId="{896C820C-3289-C147-B750-89327D779215}" srcOrd="0" destOrd="0" presId="urn:microsoft.com/office/officeart/2008/layout/CircularPictureCallout"/>
    <dgm:cxn modelId="{3AF3AE5F-805F-374E-89A9-CA672BA48139}" type="presOf" srcId="{E69231AC-F95B-1A4B-BFED-A705CFC93EB5}" destId="{3FCE49C6-AD36-B546-8F39-FE17673127D9}" srcOrd="0" destOrd="0" presId="urn:microsoft.com/office/officeart/2008/layout/CircularPictureCallout"/>
    <dgm:cxn modelId="{B108CE2A-D785-824F-AEC2-A356FA00D849}" type="presOf" srcId="{CE8AD4A5-93DA-7448-A1DA-12BDFFE0B4B1}" destId="{6DE0350C-FB21-744D-9302-97FB9EA8674F}" srcOrd="0" destOrd="0" presId="urn:microsoft.com/office/officeart/2008/layout/CircularPictureCallout"/>
    <dgm:cxn modelId="{000EE389-1DC3-9D4A-AD12-4B508E906A3D}" type="presOf" srcId="{1B638627-4F20-6945-9EE3-8BDCA2C5FF27}" destId="{EBD96F30-841E-6247-9BE6-A35482A1AF40}" srcOrd="0" destOrd="0" presId="urn:microsoft.com/office/officeart/2008/layout/CircularPictureCallout"/>
    <dgm:cxn modelId="{A78E7C5F-A923-2C4F-AAD4-867F0A2D532A}" srcId="{017EC87F-1EB3-EB48-91F6-02D4C7A10D52}" destId="{E69231AC-F95B-1A4B-BFED-A705CFC93EB5}" srcOrd="2" destOrd="0" parTransId="{E907452B-7283-994B-A7EA-ACAAB41E250E}" sibTransId="{A441B7D7-7D70-3B44-A2E5-A16C0BCE0D6B}"/>
    <dgm:cxn modelId="{159FD42A-C020-F94F-B878-9F5B18AC959B}" srcId="{017EC87F-1EB3-EB48-91F6-02D4C7A10D52}" destId="{16F9DCBD-6207-D546-BA37-B86677653D38}" srcOrd="1" destOrd="0" parTransId="{6493EC6A-6086-B94B-A468-4D5D8FB71F88}" sibTransId="{FB880B83-1FC1-4048-8C0F-1FB5CE74687D}"/>
    <dgm:cxn modelId="{B8C849CA-3FC1-7542-A453-FFDE4EDCD644}" srcId="{017EC87F-1EB3-EB48-91F6-02D4C7A10D52}" destId="{C3F2E2B3-3F0F-A44B-B0EC-3F776B3BDBE6}" srcOrd="6" destOrd="0" parTransId="{E983D6A6-15E4-704D-864F-4D5B939F0982}" sibTransId="{3261ABFB-6731-6B48-834E-44CF009A5B0D}"/>
    <dgm:cxn modelId="{DCD8CF7E-A5FC-F040-BDA2-8B2597B138B4}" type="presOf" srcId="{146B3AB7-3C19-0045-A6E7-2335FAC6C236}" destId="{8A6AF18F-47A2-A741-9D1A-5B001C863156}" srcOrd="0" destOrd="0" presId="urn:microsoft.com/office/officeart/2008/layout/CircularPictureCallout"/>
    <dgm:cxn modelId="{74F13414-9453-544D-9E37-F8B7BB6C75E3}" type="presOf" srcId="{C3F2E2B3-3F0F-A44B-B0EC-3F776B3BDBE6}" destId="{FDE2D908-0E1D-A744-8DC9-7C16CB7ADDB5}" srcOrd="0" destOrd="0" presId="urn:microsoft.com/office/officeart/2008/layout/CircularPictureCallout"/>
    <dgm:cxn modelId="{DD6B1BFE-3B74-A740-9A20-DDB98742F43C}" srcId="{017EC87F-1EB3-EB48-91F6-02D4C7A10D52}" destId="{789D1F4A-0202-9049-BE41-963FE30220DF}" srcOrd="5" destOrd="0" parTransId="{2B0DC586-23AE-1E49-B933-6FB8399018AD}" sibTransId="{309FDF47-1A29-BC40-9889-7AEED7A47682}"/>
    <dgm:cxn modelId="{E754EE74-239A-F042-A511-7907EE26F4F3}" srcId="{017EC87F-1EB3-EB48-91F6-02D4C7A10D52}" destId="{C3A934AD-200E-F142-ADCA-2EB3167DD470}" srcOrd="3" destOrd="0" parTransId="{32C0F39D-F41F-7F45-AB9D-7E212E9466A7}" sibTransId="{1B638627-4F20-6945-9EE3-8BDCA2C5FF27}"/>
    <dgm:cxn modelId="{96AE4179-F932-C641-BD50-5239442AA8BA}" type="presOf" srcId="{017EC87F-1EB3-EB48-91F6-02D4C7A10D52}" destId="{64168556-4A0F-2349-BD6F-A2E331B7CA85}" srcOrd="0" destOrd="0" presId="urn:microsoft.com/office/officeart/2008/layout/CircularPictureCallout"/>
    <dgm:cxn modelId="{198F3C14-7124-E543-8BD9-28A05B81841F}" type="presOf" srcId="{84C84E8C-6F3D-F44D-AEF9-D94F99B583B1}" destId="{5C0A35A5-0825-444B-8F6D-E234C0B910A1}" srcOrd="0" destOrd="0" presId="urn:microsoft.com/office/officeart/2008/layout/CircularPictureCallout"/>
    <dgm:cxn modelId="{C48F93D3-AD69-F042-A13A-CE648A6CF8CF}" type="presOf" srcId="{3261ABFB-6731-6B48-834E-44CF009A5B0D}" destId="{83B0BB2E-27FC-974A-B558-56A6A97EAE8B}" srcOrd="0" destOrd="0" presId="urn:microsoft.com/office/officeart/2008/layout/CircularPictureCallout"/>
    <dgm:cxn modelId="{2E496506-094F-754C-AF68-545CA3CE22D4}" type="presOf" srcId="{80DF574C-421E-C346-B1BF-B082EEEF32CA}" destId="{C96CEAA6-6F72-3D41-93A7-6B5DAADF52E8}" srcOrd="0" destOrd="0" presId="urn:microsoft.com/office/officeart/2008/layout/CircularPictureCallout"/>
    <dgm:cxn modelId="{7878FF1F-112B-2444-B3DB-C0DA36DEE54C}" srcId="{017EC87F-1EB3-EB48-91F6-02D4C7A10D52}" destId="{146B3AB7-3C19-0045-A6E7-2335FAC6C236}" srcOrd="0" destOrd="0" parTransId="{A1297480-1418-D748-B1C9-CFAADBFB8EB2}" sibTransId="{80DF574C-421E-C346-B1BF-B082EEEF32CA}"/>
    <dgm:cxn modelId="{755D7FA3-E8AF-264C-882E-70C5A9A0C874}" type="presOf" srcId="{FB880B83-1FC1-4048-8C0F-1FB5CE74687D}" destId="{C03B7B2C-A640-4E4C-BC52-17517078D523}" srcOrd="0" destOrd="0" presId="urn:microsoft.com/office/officeart/2008/layout/CircularPictureCallout"/>
    <dgm:cxn modelId="{7F39C9CC-532F-3E4F-87BF-BD494C935CC5}" type="presOf" srcId="{A441B7D7-7D70-3B44-A2E5-A16C0BCE0D6B}" destId="{70A3DFB3-5850-B24D-A9BD-EDDC995EA675}" srcOrd="0" destOrd="0" presId="urn:microsoft.com/office/officeart/2008/layout/CircularPictureCallout"/>
    <dgm:cxn modelId="{0AEB525B-32D6-0441-B88E-904C3BF014B8}" type="presOf" srcId="{C3A934AD-200E-F142-ADCA-2EB3167DD470}" destId="{A1F8758B-59B5-4E4A-A087-9E01FFBD7DF3}" srcOrd="0" destOrd="0" presId="urn:microsoft.com/office/officeart/2008/layout/CircularPictureCallout"/>
    <dgm:cxn modelId="{FE291F6A-8159-A148-8EEF-C6EE013C4492}" type="presParOf" srcId="{64168556-4A0F-2349-BD6F-A2E331B7CA85}" destId="{7C15BCBB-53D7-4948-B3B6-2F644953175C}" srcOrd="0" destOrd="0" presId="urn:microsoft.com/office/officeart/2008/layout/CircularPictureCallout"/>
    <dgm:cxn modelId="{519652FF-3C44-084B-A0D6-51E3EC248BE5}" type="presParOf" srcId="{7C15BCBB-53D7-4948-B3B6-2F644953175C}" destId="{6113773D-AD5D-5C4E-88CF-647F151F857F}" srcOrd="0" destOrd="0" presId="urn:microsoft.com/office/officeart/2008/layout/CircularPictureCallout"/>
    <dgm:cxn modelId="{770A6314-2474-D54B-88DD-732441466D94}" type="presParOf" srcId="{6113773D-AD5D-5C4E-88CF-647F151F857F}" destId="{C96CEAA6-6F72-3D41-93A7-6B5DAADF52E8}" srcOrd="0" destOrd="0" presId="urn:microsoft.com/office/officeart/2008/layout/CircularPictureCallout"/>
    <dgm:cxn modelId="{FDA94F92-05DE-F54E-B887-D64CDFD1E084}" type="presParOf" srcId="{7C15BCBB-53D7-4948-B3B6-2F644953175C}" destId="{8A6AF18F-47A2-A741-9D1A-5B001C863156}" srcOrd="1" destOrd="0" presId="urn:microsoft.com/office/officeart/2008/layout/CircularPictureCallout"/>
    <dgm:cxn modelId="{7FF33579-87AB-F846-A696-75AB6974CFEA}" type="presParOf" srcId="{7C15BCBB-53D7-4948-B3B6-2F644953175C}" destId="{74659791-CBCE-2548-B8B3-EDAB21929C23}" srcOrd="2" destOrd="0" presId="urn:microsoft.com/office/officeart/2008/layout/CircularPictureCallout"/>
    <dgm:cxn modelId="{F13B2958-A873-3B44-BB67-EEB131D0A201}" type="presParOf" srcId="{74659791-CBCE-2548-B8B3-EDAB21929C23}" destId="{C03B7B2C-A640-4E4C-BC52-17517078D523}" srcOrd="0" destOrd="0" presId="urn:microsoft.com/office/officeart/2008/layout/CircularPictureCallout"/>
    <dgm:cxn modelId="{C8698D01-B1F7-DD48-B99F-019630FBB5F9}" type="presParOf" srcId="{7C15BCBB-53D7-4948-B3B6-2F644953175C}" destId="{037E0A83-7CBA-0845-A95E-084389340224}" srcOrd="3" destOrd="0" presId="urn:microsoft.com/office/officeart/2008/layout/CircularPictureCallout"/>
    <dgm:cxn modelId="{3C88595B-CEFA-AA40-86B1-70CA45F2872C}" type="presParOf" srcId="{7C15BCBB-53D7-4948-B3B6-2F644953175C}" destId="{C8432171-BBA8-5647-BAD5-81954EE94897}" srcOrd="4" destOrd="0" presId="urn:microsoft.com/office/officeart/2008/layout/CircularPictureCallout"/>
    <dgm:cxn modelId="{2E0EAB22-B308-EA4E-A9E0-3C38392B0C31}" type="presParOf" srcId="{C8432171-BBA8-5647-BAD5-81954EE94897}" destId="{1494C424-0EC2-724E-9E26-3E14132759A9}" srcOrd="0" destOrd="0" presId="urn:microsoft.com/office/officeart/2008/layout/CircularPictureCallout"/>
    <dgm:cxn modelId="{17664C29-E575-F546-974C-3FB0924EF23B}" type="presParOf" srcId="{7C15BCBB-53D7-4948-B3B6-2F644953175C}" destId="{5C5682CA-29CA-2A46-B638-399662B1CA95}" srcOrd="5" destOrd="0" presId="urn:microsoft.com/office/officeart/2008/layout/CircularPictureCallout"/>
    <dgm:cxn modelId="{9CB7A538-3AEB-B246-A535-FF6A42D97681}" type="presParOf" srcId="{5C5682CA-29CA-2A46-B638-399662B1CA95}" destId="{70A3DFB3-5850-B24D-A9BD-EDDC995EA675}" srcOrd="0" destOrd="0" presId="urn:microsoft.com/office/officeart/2008/layout/CircularPictureCallout"/>
    <dgm:cxn modelId="{AA2F68EA-8046-1F41-86AB-0DE78B395C7D}" type="presParOf" srcId="{7C15BCBB-53D7-4948-B3B6-2F644953175C}" destId="{315719E0-F811-C548-ABA1-AB8F81365990}" srcOrd="6" destOrd="0" presId="urn:microsoft.com/office/officeart/2008/layout/CircularPictureCallout"/>
    <dgm:cxn modelId="{E6D8E95E-5612-7940-A90D-FF4B5FBED707}" type="presParOf" srcId="{7C15BCBB-53D7-4948-B3B6-2F644953175C}" destId="{AC388247-710A-8648-9738-51E248DE8B4A}" srcOrd="7" destOrd="0" presId="urn:microsoft.com/office/officeart/2008/layout/CircularPictureCallout"/>
    <dgm:cxn modelId="{7EC3A306-718D-4E43-A8C7-2330413EBF69}" type="presParOf" srcId="{AC388247-710A-8648-9738-51E248DE8B4A}" destId="{3FCE49C6-AD36-B546-8F39-FE17673127D9}" srcOrd="0" destOrd="0" presId="urn:microsoft.com/office/officeart/2008/layout/CircularPictureCallout"/>
    <dgm:cxn modelId="{1BAC1983-CFE0-1F47-8DA4-AB05CEA60830}" type="presParOf" srcId="{7C15BCBB-53D7-4948-B3B6-2F644953175C}" destId="{399F49FE-C45D-8D43-9ACF-F12CC89FD15A}" srcOrd="8" destOrd="0" presId="urn:microsoft.com/office/officeart/2008/layout/CircularPictureCallout"/>
    <dgm:cxn modelId="{4C949D11-88BD-A94F-96A9-0440A0A35EB2}" type="presParOf" srcId="{399F49FE-C45D-8D43-9ACF-F12CC89FD15A}" destId="{EBD96F30-841E-6247-9BE6-A35482A1AF40}" srcOrd="0" destOrd="0" presId="urn:microsoft.com/office/officeart/2008/layout/CircularPictureCallout"/>
    <dgm:cxn modelId="{AC6D699E-9044-CE48-933A-EAEED3F32B9F}" type="presParOf" srcId="{7C15BCBB-53D7-4948-B3B6-2F644953175C}" destId="{6DAE0E09-73BA-F743-811F-C0ECE3E89A35}" srcOrd="9" destOrd="0" presId="urn:microsoft.com/office/officeart/2008/layout/CircularPictureCallout"/>
    <dgm:cxn modelId="{4BEC05C5-B14D-4141-98D4-5D1D9C6222F4}" type="presParOf" srcId="{7C15BCBB-53D7-4948-B3B6-2F644953175C}" destId="{A56FB315-E535-D94B-B073-9AD3DC234ED5}" srcOrd="10" destOrd="0" presId="urn:microsoft.com/office/officeart/2008/layout/CircularPictureCallout"/>
    <dgm:cxn modelId="{E2D060F9-8683-AB49-8011-5B97A641EB3B}" type="presParOf" srcId="{A56FB315-E535-D94B-B073-9AD3DC234ED5}" destId="{A1F8758B-59B5-4E4A-A087-9E01FFBD7DF3}" srcOrd="0" destOrd="0" presId="urn:microsoft.com/office/officeart/2008/layout/CircularPictureCallout"/>
    <dgm:cxn modelId="{7CA021B4-F7ED-4B41-A1B0-0D0FC13B1456}" type="presParOf" srcId="{7C15BCBB-53D7-4948-B3B6-2F644953175C}" destId="{0751EFAC-C8A1-A947-B232-4BA9FA04D20F}" srcOrd="11" destOrd="0" presId="urn:microsoft.com/office/officeart/2008/layout/CircularPictureCallout"/>
    <dgm:cxn modelId="{96855A67-8C40-D140-AFB6-224FE9F20459}" type="presParOf" srcId="{0751EFAC-C8A1-A947-B232-4BA9FA04D20F}" destId="{5C0A35A5-0825-444B-8F6D-E234C0B910A1}" srcOrd="0" destOrd="0" presId="urn:microsoft.com/office/officeart/2008/layout/CircularPictureCallout"/>
    <dgm:cxn modelId="{124FF3F5-FE4E-A74F-9E5D-ADDFCD4CD346}" type="presParOf" srcId="{7C15BCBB-53D7-4948-B3B6-2F644953175C}" destId="{84FF2E00-3402-BA4B-8FB7-F67B8C8C977C}" srcOrd="12" destOrd="0" presId="urn:microsoft.com/office/officeart/2008/layout/CircularPictureCallout"/>
    <dgm:cxn modelId="{1D827D88-D6CF-1B46-913A-B651F2AAC81E}" type="presParOf" srcId="{7C15BCBB-53D7-4948-B3B6-2F644953175C}" destId="{104B3711-3CC3-7E4A-BAA6-E70FC7FBA8C4}" srcOrd="13" destOrd="0" presId="urn:microsoft.com/office/officeart/2008/layout/CircularPictureCallout"/>
    <dgm:cxn modelId="{6A266C32-6B5D-F040-97C8-B054322DD5AB}" type="presParOf" srcId="{104B3711-3CC3-7E4A-BAA6-E70FC7FBA8C4}" destId="{6DE0350C-FB21-744D-9302-97FB9EA8674F}" srcOrd="0" destOrd="0" presId="urn:microsoft.com/office/officeart/2008/layout/CircularPictureCallout"/>
    <dgm:cxn modelId="{AB2CBC26-B076-8B43-B245-9524334C6C42}" type="presParOf" srcId="{7C15BCBB-53D7-4948-B3B6-2F644953175C}" destId="{23A68867-568E-8842-BC80-659E7696F6A0}" srcOrd="14" destOrd="0" presId="urn:microsoft.com/office/officeart/2008/layout/CircularPictureCallout"/>
    <dgm:cxn modelId="{35616AF8-B3F8-5848-947B-6E8452C62E98}" type="presParOf" srcId="{23A68867-568E-8842-BC80-659E7696F6A0}" destId="{896C820C-3289-C147-B750-89327D779215}" srcOrd="0" destOrd="0" presId="urn:microsoft.com/office/officeart/2008/layout/CircularPictureCallout"/>
    <dgm:cxn modelId="{D0785AD4-87B3-4341-B4D2-505389F1D865}" type="presParOf" srcId="{7C15BCBB-53D7-4948-B3B6-2F644953175C}" destId="{EB3DF404-E159-384A-8D0F-3EEDC1DFCEE5}" srcOrd="15" destOrd="0" presId="urn:microsoft.com/office/officeart/2008/layout/CircularPictureCallout"/>
    <dgm:cxn modelId="{718BB446-B2A9-9E43-B2FD-5770BBBB1242}" type="presParOf" srcId="{7C15BCBB-53D7-4948-B3B6-2F644953175C}" destId="{7D2620D7-137E-CD44-8193-D3CF7844D0BC}" srcOrd="16" destOrd="0" presId="urn:microsoft.com/office/officeart/2008/layout/CircularPictureCallout"/>
    <dgm:cxn modelId="{1BA7AEE7-1482-1645-AAEA-473F2658AB2F}" type="presParOf" srcId="{7D2620D7-137E-CD44-8193-D3CF7844D0BC}" destId="{13B134B0-8325-5D48-A176-221FA0C3D62D}" srcOrd="0" destOrd="0" presId="urn:microsoft.com/office/officeart/2008/layout/CircularPictureCallout"/>
    <dgm:cxn modelId="{9CC16326-FA33-324E-841E-45B6D6483713}" type="presParOf" srcId="{7C15BCBB-53D7-4948-B3B6-2F644953175C}" destId="{745431EC-47BE-5442-A441-3B4A0A96AE2F}" srcOrd="17" destOrd="0" presId="urn:microsoft.com/office/officeart/2008/layout/CircularPictureCallout"/>
    <dgm:cxn modelId="{07CFD6C9-B7DB-1C45-989D-C8A3BBFA570A}" type="presParOf" srcId="{745431EC-47BE-5442-A441-3B4A0A96AE2F}" destId="{83B0BB2E-27FC-974A-B558-56A6A97EAE8B}" srcOrd="0" destOrd="0" presId="urn:microsoft.com/office/officeart/2008/layout/CircularPictureCallout"/>
    <dgm:cxn modelId="{03E881E0-73AB-5B41-A59D-DB352173ADE7}" type="presParOf" srcId="{7C15BCBB-53D7-4948-B3B6-2F644953175C}" destId="{36C47BDF-13CD-794C-88DE-7B2BF6FC4F87}" srcOrd="18" destOrd="0" presId="urn:microsoft.com/office/officeart/2008/layout/CircularPictureCallout"/>
    <dgm:cxn modelId="{FF752D88-4087-6043-A2CB-D3B652439AB4}" type="presParOf" srcId="{7C15BCBB-53D7-4948-B3B6-2F644953175C}" destId="{58CB324D-5340-6C43-AD1F-D36EDBEFA742}" srcOrd="19" destOrd="0" presId="urn:microsoft.com/office/officeart/2008/layout/CircularPictureCallout"/>
    <dgm:cxn modelId="{C4AA7CCD-4E9E-A240-9CFB-A1E2B5CD453A}" type="presParOf" srcId="{58CB324D-5340-6C43-AD1F-D36EDBEFA742}" destId="{FDE2D908-0E1D-A744-8DC9-7C16CB7ADDB5}"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51938-814F-C040-9DA5-E9C51DFBAD82}"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79B49C49-923B-D842-8893-83E9B58C54D4}">
      <dgm:prSet phldrT="[Text]"/>
      <dgm:spPr/>
      <dgm:t>
        <a:bodyPr/>
        <a:lstStyle/>
        <a:p>
          <a:r>
            <a:rPr lang="en-US" dirty="0" smtClean="0"/>
            <a:t>GLUTAMATE OVERLOAD, EXCITOTOXICITY</a:t>
          </a:r>
          <a:endParaRPr lang="en-US" dirty="0"/>
        </a:p>
      </dgm:t>
    </dgm:pt>
    <dgm:pt modelId="{DF542C2D-8FF4-4942-A5C0-36BEC749D8D7}" type="parTrans" cxnId="{B1162722-0A93-B046-914D-6C8858231824}">
      <dgm:prSet/>
      <dgm:spPr/>
      <dgm:t>
        <a:bodyPr/>
        <a:lstStyle/>
        <a:p>
          <a:endParaRPr lang="en-US"/>
        </a:p>
      </dgm:t>
    </dgm:pt>
    <dgm:pt modelId="{4DDE70AF-5F59-6A44-A6A0-68E17AE427D2}" type="sibTrans" cxnId="{B1162722-0A93-B046-914D-6C8858231824}">
      <dgm:prSet/>
      <dgm:spPr/>
      <dgm:t>
        <a:bodyPr/>
        <a:lstStyle/>
        <a:p>
          <a:endParaRPr lang="en-US"/>
        </a:p>
      </dgm:t>
    </dgm:pt>
    <dgm:pt modelId="{1ED151FE-A8F8-DC47-A5DF-0052549B373E}">
      <dgm:prSet custT="1"/>
      <dgm:spPr/>
      <dgm:t>
        <a:bodyPr/>
        <a:lstStyle/>
        <a:p>
          <a:r>
            <a:rPr lang="en-US" sz="1400" smtClean="0"/>
            <a:t>Inhibits glutamate receptor transmission</a:t>
          </a:r>
          <a:endParaRPr lang="en-US" sz="1400" dirty="0"/>
        </a:p>
      </dgm:t>
    </dgm:pt>
    <dgm:pt modelId="{7F8AD2E2-19EE-B049-BBA2-E1E91A66640F}" type="parTrans" cxnId="{103FDBFA-34F8-6047-9ABC-EF6B9D9CDFDF}">
      <dgm:prSet/>
      <dgm:spPr/>
      <dgm:t>
        <a:bodyPr/>
        <a:lstStyle/>
        <a:p>
          <a:endParaRPr lang="en-US"/>
        </a:p>
      </dgm:t>
    </dgm:pt>
    <dgm:pt modelId="{AFC21857-C61F-FA48-9A0D-EC6ED5E46559}" type="sibTrans" cxnId="{103FDBFA-34F8-6047-9ABC-EF6B9D9CDFDF}">
      <dgm:prSet/>
      <dgm:spPr/>
      <dgm:t>
        <a:bodyPr/>
        <a:lstStyle/>
        <a:p>
          <a:endParaRPr lang="en-US"/>
        </a:p>
      </dgm:t>
    </dgm:pt>
    <dgm:pt modelId="{520195D7-3442-D44F-8483-37735D6B7DB2}">
      <dgm:prSet/>
      <dgm:spPr/>
      <dgm:t>
        <a:bodyPr/>
        <a:lstStyle/>
        <a:p>
          <a:r>
            <a:rPr lang="en-US" dirty="0" smtClean="0"/>
            <a:t>INFLAMMATION</a:t>
          </a:r>
        </a:p>
      </dgm:t>
    </dgm:pt>
    <dgm:pt modelId="{0A290F57-4239-B64A-8D91-BBD570F85394}" type="parTrans" cxnId="{DFDC2FF8-B36A-6B42-B2CF-C54FFD79799C}">
      <dgm:prSet/>
      <dgm:spPr/>
      <dgm:t>
        <a:bodyPr/>
        <a:lstStyle/>
        <a:p>
          <a:endParaRPr lang="en-US"/>
        </a:p>
      </dgm:t>
    </dgm:pt>
    <dgm:pt modelId="{0FC1D68C-FEA4-F748-A1E8-34D266C69BBB}" type="sibTrans" cxnId="{DFDC2FF8-B36A-6B42-B2CF-C54FFD79799C}">
      <dgm:prSet/>
      <dgm:spPr/>
      <dgm:t>
        <a:bodyPr/>
        <a:lstStyle/>
        <a:p>
          <a:endParaRPr lang="en-US"/>
        </a:p>
      </dgm:t>
    </dgm:pt>
    <dgm:pt modelId="{A705353E-DED0-3148-8D28-45089ECC0E00}">
      <dgm:prSet custT="1"/>
      <dgm:spPr/>
      <dgm:t>
        <a:bodyPr/>
        <a:lstStyle/>
        <a:p>
          <a:r>
            <a:rPr lang="en-US" sz="1400" smtClean="0"/>
            <a:t>Anti-inflammatory</a:t>
          </a:r>
          <a:endParaRPr lang="en-US" sz="1400" dirty="0"/>
        </a:p>
      </dgm:t>
    </dgm:pt>
    <dgm:pt modelId="{3EF62DA1-EB2F-1D45-AB45-E43F6DB33CE9}" type="parTrans" cxnId="{5414AC38-EB7F-0949-B5C2-3DC0841249EC}">
      <dgm:prSet/>
      <dgm:spPr/>
      <dgm:t>
        <a:bodyPr/>
        <a:lstStyle/>
        <a:p>
          <a:endParaRPr lang="en-US"/>
        </a:p>
      </dgm:t>
    </dgm:pt>
    <dgm:pt modelId="{8675BE0A-6BA7-E842-AC31-F782297DAB1C}" type="sibTrans" cxnId="{5414AC38-EB7F-0949-B5C2-3DC0841249EC}">
      <dgm:prSet/>
      <dgm:spPr/>
      <dgm:t>
        <a:bodyPr/>
        <a:lstStyle/>
        <a:p>
          <a:endParaRPr lang="en-US"/>
        </a:p>
      </dgm:t>
    </dgm:pt>
    <dgm:pt modelId="{83B02193-121D-5749-888B-DBD5ED800751}">
      <dgm:prSet/>
      <dgm:spPr/>
      <dgm:t>
        <a:bodyPr/>
        <a:lstStyle/>
        <a:p>
          <a:r>
            <a:rPr lang="en-US" dirty="0" smtClean="0"/>
            <a:t>REACTIVE OXYGEN SPECIES</a:t>
          </a:r>
        </a:p>
      </dgm:t>
    </dgm:pt>
    <dgm:pt modelId="{2D4B5562-0A92-504D-B91D-226943A8CD83}" type="parTrans" cxnId="{492B7D8F-3220-BC47-9FCA-C5C23CE3FDAA}">
      <dgm:prSet/>
      <dgm:spPr/>
      <dgm:t>
        <a:bodyPr/>
        <a:lstStyle/>
        <a:p>
          <a:endParaRPr lang="en-US"/>
        </a:p>
      </dgm:t>
    </dgm:pt>
    <dgm:pt modelId="{0AB0FC87-F490-DE4B-8B9B-B313251E58EA}" type="sibTrans" cxnId="{492B7D8F-3220-BC47-9FCA-C5C23CE3FDAA}">
      <dgm:prSet/>
      <dgm:spPr/>
      <dgm:t>
        <a:bodyPr/>
        <a:lstStyle/>
        <a:p>
          <a:endParaRPr lang="en-US"/>
        </a:p>
      </dgm:t>
    </dgm:pt>
    <dgm:pt modelId="{AF1DF4CE-47BB-B04A-87F4-6DBA143AA44B}">
      <dgm:prSet custT="1"/>
      <dgm:spPr/>
      <dgm:t>
        <a:bodyPr/>
        <a:lstStyle/>
        <a:p>
          <a:r>
            <a:rPr lang="en-US" sz="1400" smtClean="0"/>
            <a:t>Antioxidant</a:t>
          </a:r>
          <a:endParaRPr lang="en-US" sz="1400" dirty="0"/>
        </a:p>
      </dgm:t>
    </dgm:pt>
    <dgm:pt modelId="{13640756-9242-614C-8FE2-4DEF89DB3F73}" type="parTrans" cxnId="{D70E2851-BDF7-6745-8FF7-BFCDD37D01FA}">
      <dgm:prSet/>
      <dgm:spPr/>
      <dgm:t>
        <a:bodyPr/>
        <a:lstStyle/>
        <a:p>
          <a:endParaRPr lang="en-US"/>
        </a:p>
      </dgm:t>
    </dgm:pt>
    <dgm:pt modelId="{B86CF18A-54F7-1F43-8870-6F7ED3882120}" type="sibTrans" cxnId="{D70E2851-BDF7-6745-8FF7-BFCDD37D01FA}">
      <dgm:prSet/>
      <dgm:spPr/>
      <dgm:t>
        <a:bodyPr/>
        <a:lstStyle/>
        <a:p>
          <a:endParaRPr lang="en-US"/>
        </a:p>
      </dgm:t>
    </dgm:pt>
    <dgm:pt modelId="{9063C56F-7020-D54D-A106-A7FEBF72C55F}">
      <dgm:prSet/>
      <dgm:spPr/>
      <dgm:t>
        <a:bodyPr/>
        <a:lstStyle/>
        <a:p>
          <a:r>
            <a:rPr lang="en-US" dirty="0" smtClean="0"/>
            <a:t>BLOOD-BRAIN BARRIER DYSREGULATION</a:t>
          </a:r>
        </a:p>
      </dgm:t>
    </dgm:pt>
    <dgm:pt modelId="{60305B91-6539-574B-934A-3CD6FA024C3A}" type="parTrans" cxnId="{6555E746-22E0-FE46-8AB9-847B468DAE66}">
      <dgm:prSet/>
      <dgm:spPr/>
      <dgm:t>
        <a:bodyPr/>
        <a:lstStyle/>
        <a:p>
          <a:endParaRPr lang="en-US"/>
        </a:p>
      </dgm:t>
    </dgm:pt>
    <dgm:pt modelId="{8F50B390-BB40-834A-93AC-4ACF9CD56338}" type="sibTrans" cxnId="{6555E746-22E0-FE46-8AB9-847B468DAE66}">
      <dgm:prSet/>
      <dgm:spPr/>
      <dgm:t>
        <a:bodyPr/>
        <a:lstStyle/>
        <a:p>
          <a:endParaRPr lang="en-US"/>
        </a:p>
      </dgm:t>
    </dgm:pt>
    <dgm:pt modelId="{D0082974-2856-7E4F-A2EB-6761895DD5A5}">
      <dgm:prSet custT="1"/>
      <dgm:spPr/>
      <dgm:t>
        <a:bodyPr/>
        <a:lstStyle/>
        <a:p>
          <a:r>
            <a:rPr lang="en-US" sz="1400" smtClean="0"/>
            <a:t>Restores integrity of BBB</a:t>
          </a:r>
          <a:endParaRPr lang="en-US" sz="1400" dirty="0"/>
        </a:p>
      </dgm:t>
    </dgm:pt>
    <dgm:pt modelId="{4BBCE816-0E15-9D49-9F19-94E2BD10D39C}" type="parTrans" cxnId="{35162E76-5D65-6D4F-81B0-288B60558A5C}">
      <dgm:prSet/>
      <dgm:spPr/>
      <dgm:t>
        <a:bodyPr/>
        <a:lstStyle/>
        <a:p>
          <a:endParaRPr lang="en-US"/>
        </a:p>
      </dgm:t>
    </dgm:pt>
    <dgm:pt modelId="{AD9C56BC-14E5-D34B-80DA-576332206DE4}" type="sibTrans" cxnId="{35162E76-5D65-6D4F-81B0-288B60558A5C}">
      <dgm:prSet/>
      <dgm:spPr/>
      <dgm:t>
        <a:bodyPr/>
        <a:lstStyle/>
        <a:p>
          <a:endParaRPr lang="en-US"/>
        </a:p>
      </dgm:t>
    </dgm:pt>
    <dgm:pt modelId="{570FB265-BDCB-2F42-B6F0-459CE88B6F61}">
      <dgm:prSet/>
      <dgm:spPr/>
      <dgm:t>
        <a:bodyPr/>
        <a:lstStyle/>
        <a:p>
          <a:r>
            <a:rPr lang="en-US" dirty="0" smtClean="0"/>
            <a:t>MICROVASCULAR DAMAGE</a:t>
          </a:r>
        </a:p>
      </dgm:t>
    </dgm:pt>
    <dgm:pt modelId="{A5691DD6-A506-D340-B35A-F30C4417BC67}" type="parTrans" cxnId="{970BCDAE-B6AF-964F-B1A8-827F0B86AE4C}">
      <dgm:prSet/>
      <dgm:spPr/>
      <dgm:t>
        <a:bodyPr/>
        <a:lstStyle/>
        <a:p>
          <a:endParaRPr lang="en-US"/>
        </a:p>
      </dgm:t>
    </dgm:pt>
    <dgm:pt modelId="{7ABB3BF3-BDDB-F341-81BF-A1C55C5FB1B7}" type="sibTrans" cxnId="{970BCDAE-B6AF-964F-B1A8-827F0B86AE4C}">
      <dgm:prSet/>
      <dgm:spPr/>
      <dgm:t>
        <a:bodyPr/>
        <a:lstStyle/>
        <a:p>
          <a:endParaRPr lang="en-US"/>
        </a:p>
      </dgm:t>
    </dgm:pt>
    <dgm:pt modelId="{E004FE2F-8457-084E-8549-619A591569D0}">
      <dgm:prSet custT="1"/>
      <dgm:spPr/>
      <dgm:t>
        <a:bodyPr/>
        <a:lstStyle/>
        <a:p>
          <a:r>
            <a:rPr lang="en-US" sz="1400" smtClean="0"/>
            <a:t>Regulates vasodilation, cerebral blood flow</a:t>
          </a:r>
          <a:endParaRPr lang="en-US" sz="1400" dirty="0"/>
        </a:p>
      </dgm:t>
    </dgm:pt>
    <dgm:pt modelId="{C8BCDE84-5AFB-CC40-AFA0-D55A0578CF49}" type="parTrans" cxnId="{674DCED3-4949-AF4B-BA8E-9B08EE267AC8}">
      <dgm:prSet/>
      <dgm:spPr/>
      <dgm:t>
        <a:bodyPr/>
        <a:lstStyle/>
        <a:p>
          <a:endParaRPr lang="en-US"/>
        </a:p>
      </dgm:t>
    </dgm:pt>
    <dgm:pt modelId="{596DE1A3-CCB8-9744-917C-6FDDF4656F78}" type="sibTrans" cxnId="{674DCED3-4949-AF4B-BA8E-9B08EE267AC8}">
      <dgm:prSet/>
      <dgm:spPr/>
      <dgm:t>
        <a:bodyPr/>
        <a:lstStyle/>
        <a:p>
          <a:endParaRPr lang="en-US"/>
        </a:p>
      </dgm:t>
    </dgm:pt>
    <dgm:pt modelId="{40C94FDB-3464-8D47-963E-48CC8FFE4393}">
      <dgm:prSet/>
      <dgm:spPr/>
      <dgm:t>
        <a:bodyPr/>
        <a:lstStyle/>
        <a:p>
          <a:r>
            <a:rPr lang="en-US" dirty="0" smtClean="0"/>
            <a:t>ION IMBALANCE, CALCIUM INFLUX &amp; ACCUMULATION</a:t>
          </a:r>
        </a:p>
      </dgm:t>
    </dgm:pt>
    <dgm:pt modelId="{C382F7E6-97D6-8643-8957-59094346B01F}" type="parTrans" cxnId="{74C9F9BB-FCD4-0647-BFBC-D934B6D6C70E}">
      <dgm:prSet/>
      <dgm:spPr/>
      <dgm:t>
        <a:bodyPr/>
        <a:lstStyle/>
        <a:p>
          <a:endParaRPr lang="en-US"/>
        </a:p>
      </dgm:t>
    </dgm:pt>
    <dgm:pt modelId="{333DFDAA-EB84-DD45-85D5-3D40E715D611}" type="sibTrans" cxnId="{74C9F9BB-FCD4-0647-BFBC-D934B6D6C70E}">
      <dgm:prSet/>
      <dgm:spPr/>
      <dgm:t>
        <a:bodyPr/>
        <a:lstStyle/>
        <a:p>
          <a:endParaRPr lang="en-US"/>
        </a:p>
      </dgm:t>
    </dgm:pt>
    <dgm:pt modelId="{210344DF-83BF-CE45-A941-9AC4CE34F4FE}">
      <dgm:prSet custT="1"/>
      <dgm:spPr/>
      <dgm:t>
        <a:bodyPr/>
        <a:lstStyle/>
        <a:p>
          <a:r>
            <a:rPr lang="en-US" sz="1400" smtClean="0"/>
            <a:t>Regulates mitochondrial activity</a:t>
          </a:r>
          <a:endParaRPr lang="en-US" sz="1400" dirty="0"/>
        </a:p>
      </dgm:t>
    </dgm:pt>
    <dgm:pt modelId="{AD299769-CD1B-4C4D-AE85-76B25314CE4A}" type="parTrans" cxnId="{36EE1F7A-7E82-254A-8883-396F35C90332}">
      <dgm:prSet/>
      <dgm:spPr/>
      <dgm:t>
        <a:bodyPr/>
        <a:lstStyle/>
        <a:p>
          <a:endParaRPr lang="en-US"/>
        </a:p>
      </dgm:t>
    </dgm:pt>
    <dgm:pt modelId="{2D5CCCB7-D277-6046-A398-659FA3B9B15C}" type="sibTrans" cxnId="{36EE1F7A-7E82-254A-8883-396F35C90332}">
      <dgm:prSet/>
      <dgm:spPr/>
      <dgm:t>
        <a:bodyPr/>
        <a:lstStyle/>
        <a:p>
          <a:endParaRPr lang="en-US"/>
        </a:p>
      </dgm:t>
    </dgm:pt>
    <dgm:pt modelId="{66FE6BD7-1735-8A4A-8BA0-BDB37E40B3F7}">
      <dgm:prSet/>
      <dgm:spPr/>
      <dgm:t>
        <a:bodyPr/>
        <a:lstStyle/>
        <a:p>
          <a:r>
            <a:rPr lang="en-US" dirty="0" smtClean="0"/>
            <a:t>BRAIN TISSUE SWELLING, EDEMA</a:t>
          </a:r>
        </a:p>
      </dgm:t>
    </dgm:pt>
    <dgm:pt modelId="{8DE19F48-149F-0440-8327-99FCE7276D3D}" type="parTrans" cxnId="{16245712-DA52-6E46-888C-DB93E74E0E4D}">
      <dgm:prSet/>
      <dgm:spPr/>
      <dgm:t>
        <a:bodyPr/>
        <a:lstStyle/>
        <a:p>
          <a:endParaRPr lang="en-US"/>
        </a:p>
      </dgm:t>
    </dgm:pt>
    <dgm:pt modelId="{01F33B56-9816-4949-942C-B0DD8684CCEF}" type="sibTrans" cxnId="{16245712-DA52-6E46-888C-DB93E74E0E4D}">
      <dgm:prSet/>
      <dgm:spPr/>
      <dgm:t>
        <a:bodyPr/>
        <a:lstStyle/>
        <a:p>
          <a:endParaRPr lang="en-US"/>
        </a:p>
      </dgm:t>
    </dgm:pt>
    <dgm:pt modelId="{AF9E64F3-56F5-E946-AACC-65185D89A9B0}">
      <dgm:prSet custT="1"/>
      <dgm:spPr/>
      <dgm:t>
        <a:bodyPr/>
        <a:lstStyle/>
        <a:p>
          <a:r>
            <a:rPr lang="en-US" sz="1400" smtClean="0"/>
            <a:t>Limits infarct size</a:t>
          </a:r>
          <a:endParaRPr lang="en-US" sz="1400" dirty="0"/>
        </a:p>
      </dgm:t>
    </dgm:pt>
    <dgm:pt modelId="{70DB3E16-9576-CE46-9C78-1D8AE553EE30}" type="parTrans" cxnId="{38D783D2-5E70-964C-A48C-F742F42C707D}">
      <dgm:prSet/>
      <dgm:spPr/>
      <dgm:t>
        <a:bodyPr/>
        <a:lstStyle/>
        <a:p>
          <a:endParaRPr lang="en-US"/>
        </a:p>
      </dgm:t>
    </dgm:pt>
    <dgm:pt modelId="{7ECAB742-D267-CE4A-B4C3-6011C083283A}" type="sibTrans" cxnId="{38D783D2-5E70-964C-A48C-F742F42C707D}">
      <dgm:prSet/>
      <dgm:spPr/>
      <dgm:t>
        <a:bodyPr/>
        <a:lstStyle/>
        <a:p>
          <a:endParaRPr lang="en-US"/>
        </a:p>
      </dgm:t>
    </dgm:pt>
    <dgm:pt modelId="{166366C2-2451-054F-9D63-F1B10C3C875A}">
      <dgm:prSet/>
      <dgm:spPr/>
      <dgm:t>
        <a:bodyPr/>
        <a:lstStyle/>
        <a:p>
          <a:r>
            <a:rPr lang="en-US" dirty="0" smtClean="0"/>
            <a:t>CELL SURVIVAL, CELL DEATH</a:t>
          </a:r>
        </a:p>
      </dgm:t>
    </dgm:pt>
    <dgm:pt modelId="{35F75132-13B0-8B40-8A6C-2BCB51C0F440}" type="parTrans" cxnId="{6DC9A741-5C5C-3E49-B08A-9269DDF66ABE}">
      <dgm:prSet/>
      <dgm:spPr/>
      <dgm:t>
        <a:bodyPr/>
        <a:lstStyle/>
        <a:p>
          <a:endParaRPr lang="en-US"/>
        </a:p>
      </dgm:t>
    </dgm:pt>
    <dgm:pt modelId="{F7D19EBA-697D-E544-815C-213ABC990EB5}" type="sibTrans" cxnId="{6DC9A741-5C5C-3E49-B08A-9269DDF66ABE}">
      <dgm:prSet/>
      <dgm:spPr/>
      <dgm:t>
        <a:bodyPr/>
        <a:lstStyle/>
        <a:p>
          <a:endParaRPr lang="en-US"/>
        </a:p>
      </dgm:t>
    </dgm:pt>
    <dgm:pt modelId="{4D85BCCC-A70B-BD4F-A016-7922D096DB4A}">
      <dgm:prSet custT="1"/>
      <dgm:spPr/>
      <dgm:t>
        <a:bodyPr/>
        <a:lstStyle/>
        <a:p>
          <a:r>
            <a:rPr lang="en-US" sz="1400" smtClean="0"/>
            <a:t>Regulates autophagy and apoptosis</a:t>
          </a:r>
          <a:endParaRPr lang="en-US" sz="1400" dirty="0"/>
        </a:p>
      </dgm:t>
    </dgm:pt>
    <dgm:pt modelId="{F27AB85A-507F-924F-BDF4-F6AB020CD588}" type="parTrans" cxnId="{6DC0FE84-4E36-5A47-A075-F3CBE51C8932}">
      <dgm:prSet/>
      <dgm:spPr/>
      <dgm:t>
        <a:bodyPr/>
        <a:lstStyle/>
        <a:p>
          <a:endParaRPr lang="en-US"/>
        </a:p>
      </dgm:t>
    </dgm:pt>
    <dgm:pt modelId="{7670563E-8632-E64A-8083-0944E3907ED5}" type="sibTrans" cxnId="{6DC0FE84-4E36-5A47-A075-F3CBE51C8932}">
      <dgm:prSet/>
      <dgm:spPr/>
      <dgm:t>
        <a:bodyPr/>
        <a:lstStyle/>
        <a:p>
          <a:endParaRPr lang="en-US"/>
        </a:p>
      </dgm:t>
    </dgm:pt>
    <dgm:pt modelId="{C115E942-DC9C-6F4A-B66E-8328C5E70FFF}" type="pres">
      <dgm:prSet presAssocID="{86B51938-814F-C040-9DA5-E9C51DFBAD82}" presName="Name0" presStyleCnt="0">
        <dgm:presLayoutVars>
          <dgm:chPref val="3"/>
          <dgm:dir/>
          <dgm:animLvl val="lvl"/>
          <dgm:resizeHandles/>
        </dgm:presLayoutVars>
      </dgm:prSet>
      <dgm:spPr/>
      <dgm:t>
        <a:bodyPr/>
        <a:lstStyle/>
        <a:p>
          <a:endParaRPr lang="en-US"/>
        </a:p>
      </dgm:t>
    </dgm:pt>
    <dgm:pt modelId="{921C15F5-AE0E-F249-B2B4-2B6DF139EC1E}" type="pres">
      <dgm:prSet presAssocID="{79B49C49-923B-D842-8893-83E9B58C54D4}" presName="horFlow" presStyleCnt="0"/>
      <dgm:spPr/>
    </dgm:pt>
    <dgm:pt modelId="{8F8B1C36-0200-5F4F-A648-FB9DDDCAC81C}" type="pres">
      <dgm:prSet presAssocID="{79B49C49-923B-D842-8893-83E9B58C54D4}" presName="bigChev" presStyleLbl="node1" presStyleIdx="0" presStyleCnt="8" custScaleX="171256"/>
      <dgm:spPr/>
      <dgm:t>
        <a:bodyPr/>
        <a:lstStyle/>
        <a:p>
          <a:endParaRPr lang="en-US"/>
        </a:p>
      </dgm:t>
    </dgm:pt>
    <dgm:pt modelId="{278F79F0-F09B-854F-BBFB-14495F9F1491}" type="pres">
      <dgm:prSet presAssocID="{7F8AD2E2-19EE-B049-BBA2-E1E91A66640F}" presName="parTrans" presStyleCnt="0"/>
      <dgm:spPr/>
    </dgm:pt>
    <dgm:pt modelId="{72C8E009-BA2E-EC41-80D8-4FD593AA79B4}" type="pres">
      <dgm:prSet presAssocID="{1ED151FE-A8F8-DC47-A5DF-0052549B373E}" presName="node" presStyleLbl="alignAccFollowNode1" presStyleIdx="0" presStyleCnt="8" custScaleX="200641">
        <dgm:presLayoutVars>
          <dgm:bulletEnabled val="1"/>
        </dgm:presLayoutVars>
      </dgm:prSet>
      <dgm:spPr/>
      <dgm:t>
        <a:bodyPr/>
        <a:lstStyle/>
        <a:p>
          <a:endParaRPr lang="en-US"/>
        </a:p>
      </dgm:t>
    </dgm:pt>
    <dgm:pt modelId="{AF40B328-F5EB-9148-8BB2-473278778BAC}" type="pres">
      <dgm:prSet presAssocID="{79B49C49-923B-D842-8893-83E9B58C54D4}" presName="vSp" presStyleCnt="0"/>
      <dgm:spPr/>
    </dgm:pt>
    <dgm:pt modelId="{56695F15-D9BF-7347-A6DB-790E1DB70AD9}" type="pres">
      <dgm:prSet presAssocID="{520195D7-3442-D44F-8483-37735D6B7DB2}" presName="horFlow" presStyleCnt="0"/>
      <dgm:spPr/>
    </dgm:pt>
    <dgm:pt modelId="{302AF96A-8B3F-E344-BAB7-453AA53C7B3F}" type="pres">
      <dgm:prSet presAssocID="{520195D7-3442-D44F-8483-37735D6B7DB2}" presName="bigChev" presStyleLbl="node1" presStyleIdx="1" presStyleCnt="8" custScaleX="171256"/>
      <dgm:spPr/>
      <dgm:t>
        <a:bodyPr/>
        <a:lstStyle/>
        <a:p>
          <a:endParaRPr lang="en-US"/>
        </a:p>
      </dgm:t>
    </dgm:pt>
    <dgm:pt modelId="{EF95371C-DB3C-034E-AC48-66FECF0EB740}" type="pres">
      <dgm:prSet presAssocID="{3EF62DA1-EB2F-1D45-AB45-E43F6DB33CE9}" presName="parTrans" presStyleCnt="0"/>
      <dgm:spPr/>
    </dgm:pt>
    <dgm:pt modelId="{5C876E1B-6EDB-0642-B456-4C9439ECACF5}" type="pres">
      <dgm:prSet presAssocID="{A705353E-DED0-3148-8D28-45089ECC0E00}" presName="node" presStyleLbl="alignAccFollowNode1" presStyleIdx="1" presStyleCnt="8" custScaleX="200641">
        <dgm:presLayoutVars>
          <dgm:bulletEnabled val="1"/>
        </dgm:presLayoutVars>
      </dgm:prSet>
      <dgm:spPr/>
      <dgm:t>
        <a:bodyPr/>
        <a:lstStyle/>
        <a:p>
          <a:endParaRPr lang="en-US"/>
        </a:p>
      </dgm:t>
    </dgm:pt>
    <dgm:pt modelId="{C7F5BC81-BB9C-DA4A-AC26-2EE63526E766}" type="pres">
      <dgm:prSet presAssocID="{520195D7-3442-D44F-8483-37735D6B7DB2}" presName="vSp" presStyleCnt="0"/>
      <dgm:spPr/>
    </dgm:pt>
    <dgm:pt modelId="{B98E9D34-FE08-6641-B68E-BB7231CC899E}" type="pres">
      <dgm:prSet presAssocID="{83B02193-121D-5749-888B-DBD5ED800751}" presName="horFlow" presStyleCnt="0"/>
      <dgm:spPr/>
    </dgm:pt>
    <dgm:pt modelId="{1EB0A258-BFB8-C147-B439-62891099A535}" type="pres">
      <dgm:prSet presAssocID="{83B02193-121D-5749-888B-DBD5ED800751}" presName="bigChev" presStyleLbl="node1" presStyleIdx="2" presStyleCnt="8" custScaleX="171256"/>
      <dgm:spPr/>
      <dgm:t>
        <a:bodyPr/>
        <a:lstStyle/>
        <a:p>
          <a:endParaRPr lang="en-US"/>
        </a:p>
      </dgm:t>
    </dgm:pt>
    <dgm:pt modelId="{7F4F3043-6A80-9D44-A32C-52C8532AE874}" type="pres">
      <dgm:prSet presAssocID="{13640756-9242-614C-8FE2-4DEF89DB3F73}" presName="parTrans" presStyleCnt="0"/>
      <dgm:spPr/>
    </dgm:pt>
    <dgm:pt modelId="{94550BF0-558E-BC46-B5C2-2031237EEA6C}" type="pres">
      <dgm:prSet presAssocID="{AF1DF4CE-47BB-B04A-87F4-6DBA143AA44B}" presName="node" presStyleLbl="alignAccFollowNode1" presStyleIdx="2" presStyleCnt="8" custScaleX="200641">
        <dgm:presLayoutVars>
          <dgm:bulletEnabled val="1"/>
        </dgm:presLayoutVars>
      </dgm:prSet>
      <dgm:spPr/>
      <dgm:t>
        <a:bodyPr/>
        <a:lstStyle/>
        <a:p>
          <a:endParaRPr lang="en-US"/>
        </a:p>
      </dgm:t>
    </dgm:pt>
    <dgm:pt modelId="{A858DA88-0068-5245-B383-6800DF76B3C2}" type="pres">
      <dgm:prSet presAssocID="{83B02193-121D-5749-888B-DBD5ED800751}" presName="vSp" presStyleCnt="0"/>
      <dgm:spPr/>
    </dgm:pt>
    <dgm:pt modelId="{0AB600E9-3446-5C48-B6A5-FA8AF7415769}" type="pres">
      <dgm:prSet presAssocID="{9063C56F-7020-D54D-A106-A7FEBF72C55F}" presName="horFlow" presStyleCnt="0"/>
      <dgm:spPr/>
    </dgm:pt>
    <dgm:pt modelId="{E5B42BEB-BA26-9A4F-90DE-23AE4174E759}" type="pres">
      <dgm:prSet presAssocID="{9063C56F-7020-D54D-A106-A7FEBF72C55F}" presName="bigChev" presStyleLbl="node1" presStyleIdx="3" presStyleCnt="8" custScaleX="171256"/>
      <dgm:spPr/>
      <dgm:t>
        <a:bodyPr/>
        <a:lstStyle/>
        <a:p>
          <a:endParaRPr lang="en-US"/>
        </a:p>
      </dgm:t>
    </dgm:pt>
    <dgm:pt modelId="{C3A6E0D1-D0D7-6E47-9FED-4F4C9EEB0AF4}" type="pres">
      <dgm:prSet presAssocID="{4BBCE816-0E15-9D49-9F19-94E2BD10D39C}" presName="parTrans" presStyleCnt="0"/>
      <dgm:spPr/>
    </dgm:pt>
    <dgm:pt modelId="{729C9FE2-B648-4A45-BE03-3C6EF540F473}" type="pres">
      <dgm:prSet presAssocID="{D0082974-2856-7E4F-A2EB-6761895DD5A5}" presName="node" presStyleLbl="alignAccFollowNode1" presStyleIdx="3" presStyleCnt="8" custScaleX="200641">
        <dgm:presLayoutVars>
          <dgm:bulletEnabled val="1"/>
        </dgm:presLayoutVars>
      </dgm:prSet>
      <dgm:spPr/>
      <dgm:t>
        <a:bodyPr/>
        <a:lstStyle/>
        <a:p>
          <a:endParaRPr lang="en-US"/>
        </a:p>
      </dgm:t>
    </dgm:pt>
    <dgm:pt modelId="{7F119E79-C128-504A-B07B-A933A8DAABF6}" type="pres">
      <dgm:prSet presAssocID="{9063C56F-7020-D54D-A106-A7FEBF72C55F}" presName="vSp" presStyleCnt="0"/>
      <dgm:spPr/>
    </dgm:pt>
    <dgm:pt modelId="{9459442A-5F73-3F46-B3BD-FEFED34B28A0}" type="pres">
      <dgm:prSet presAssocID="{570FB265-BDCB-2F42-B6F0-459CE88B6F61}" presName="horFlow" presStyleCnt="0"/>
      <dgm:spPr/>
    </dgm:pt>
    <dgm:pt modelId="{9800617D-0C40-A34D-AC1F-910BF231DB25}" type="pres">
      <dgm:prSet presAssocID="{570FB265-BDCB-2F42-B6F0-459CE88B6F61}" presName="bigChev" presStyleLbl="node1" presStyleIdx="4" presStyleCnt="8" custScaleX="171256"/>
      <dgm:spPr/>
      <dgm:t>
        <a:bodyPr/>
        <a:lstStyle/>
        <a:p>
          <a:endParaRPr lang="en-US"/>
        </a:p>
      </dgm:t>
    </dgm:pt>
    <dgm:pt modelId="{37E4F0BA-163F-FF46-9906-37C3397B8632}" type="pres">
      <dgm:prSet presAssocID="{C8BCDE84-5AFB-CC40-AFA0-D55A0578CF49}" presName="parTrans" presStyleCnt="0"/>
      <dgm:spPr/>
    </dgm:pt>
    <dgm:pt modelId="{97D08D39-D53C-9045-AF01-0630D2DFF2F6}" type="pres">
      <dgm:prSet presAssocID="{E004FE2F-8457-084E-8549-619A591569D0}" presName="node" presStyleLbl="alignAccFollowNode1" presStyleIdx="4" presStyleCnt="8" custScaleX="200641">
        <dgm:presLayoutVars>
          <dgm:bulletEnabled val="1"/>
        </dgm:presLayoutVars>
      </dgm:prSet>
      <dgm:spPr/>
      <dgm:t>
        <a:bodyPr/>
        <a:lstStyle/>
        <a:p>
          <a:endParaRPr lang="en-US"/>
        </a:p>
      </dgm:t>
    </dgm:pt>
    <dgm:pt modelId="{971B31C2-3046-8846-A260-A33A833FB0B6}" type="pres">
      <dgm:prSet presAssocID="{570FB265-BDCB-2F42-B6F0-459CE88B6F61}" presName="vSp" presStyleCnt="0"/>
      <dgm:spPr/>
    </dgm:pt>
    <dgm:pt modelId="{BB674BA6-3CCE-9A4F-91ED-FD52AA4CCE47}" type="pres">
      <dgm:prSet presAssocID="{40C94FDB-3464-8D47-963E-48CC8FFE4393}" presName="horFlow" presStyleCnt="0"/>
      <dgm:spPr/>
    </dgm:pt>
    <dgm:pt modelId="{73798A95-537E-7448-B75C-30829107FE08}" type="pres">
      <dgm:prSet presAssocID="{40C94FDB-3464-8D47-963E-48CC8FFE4393}" presName="bigChev" presStyleLbl="node1" presStyleIdx="5" presStyleCnt="8" custScaleX="171256"/>
      <dgm:spPr/>
      <dgm:t>
        <a:bodyPr/>
        <a:lstStyle/>
        <a:p>
          <a:endParaRPr lang="en-US"/>
        </a:p>
      </dgm:t>
    </dgm:pt>
    <dgm:pt modelId="{E7757B54-F8FD-544E-8D75-42478C6F9089}" type="pres">
      <dgm:prSet presAssocID="{AD299769-CD1B-4C4D-AE85-76B25314CE4A}" presName="parTrans" presStyleCnt="0"/>
      <dgm:spPr/>
    </dgm:pt>
    <dgm:pt modelId="{8BFB623F-FEB5-2645-9EFD-4C62AF528EC7}" type="pres">
      <dgm:prSet presAssocID="{210344DF-83BF-CE45-A941-9AC4CE34F4FE}" presName="node" presStyleLbl="alignAccFollowNode1" presStyleIdx="5" presStyleCnt="8" custScaleX="200641">
        <dgm:presLayoutVars>
          <dgm:bulletEnabled val="1"/>
        </dgm:presLayoutVars>
      </dgm:prSet>
      <dgm:spPr/>
      <dgm:t>
        <a:bodyPr/>
        <a:lstStyle/>
        <a:p>
          <a:endParaRPr lang="en-US"/>
        </a:p>
      </dgm:t>
    </dgm:pt>
    <dgm:pt modelId="{F74BFBE3-CA92-4548-A034-BDD3889A6BB6}" type="pres">
      <dgm:prSet presAssocID="{40C94FDB-3464-8D47-963E-48CC8FFE4393}" presName="vSp" presStyleCnt="0"/>
      <dgm:spPr/>
    </dgm:pt>
    <dgm:pt modelId="{66FBBD75-75F1-A145-8CE1-E2684C83EBBB}" type="pres">
      <dgm:prSet presAssocID="{66FE6BD7-1735-8A4A-8BA0-BDB37E40B3F7}" presName="horFlow" presStyleCnt="0"/>
      <dgm:spPr/>
    </dgm:pt>
    <dgm:pt modelId="{7199508C-3873-7A4A-8D53-06333EE0C1ED}" type="pres">
      <dgm:prSet presAssocID="{66FE6BD7-1735-8A4A-8BA0-BDB37E40B3F7}" presName="bigChev" presStyleLbl="node1" presStyleIdx="6" presStyleCnt="8" custScaleX="171256"/>
      <dgm:spPr/>
      <dgm:t>
        <a:bodyPr/>
        <a:lstStyle/>
        <a:p>
          <a:endParaRPr lang="en-US"/>
        </a:p>
      </dgm:t>
    </dgm:pt>
    <dgm:pt modelId="{AAFEEB16-B8B5-6C4F-B56B-67FE45F0BA99}" type="pres">
      <dgm:prSet presAssocID="{70DB3E16-9576-CE46-9C78-1D8AE553EE30}" presName="parTrans" presStyleCnt="0"/>
      <dgm:spPr/>
    </dgm:pt>
    <dgm:pt modelId="{844F191F-AEA2-9E40-9C56-9A47FE575CDC}" type="pres">
      <dgm:prSet presAssocID="{AF9E64F3-56F5-E946-AACC-65185D89A9B0}" presName="node" presStyleLbl="alignAccFollowNode1" presStyleIdx="6" presStyleCnt="8" custScaleX="200641">
        <dgm:presLayoutVars>
          <dgm:bulletEnabled val="1"/>
        </dgm:presLayoutVars>
      </dgm:prSet>
      <dgm:spPr/>
      <dgm:t>
        <a:bodyPr/>
        <a:lstStyle/>
        <a:p>
          <a:endParaRPr lang="en-US"/>
        </a:p>
      </dgm:t>
    </dgm:pt>
    <dgm:pt modelId="{1CDCDDAF-6AD2-E144-AF10-B4AFAFEF1890}" type="pres">
      <dgm:prSet presAssocID="{66FE6BD7-1735-8A4A-8BA0-BDB37E40B3F7}" presName="vSp" presStyleCnt="0"/>
      <dgm:spPr/>
    </dgm:pt>
    <dgm:pt modelId="{AFEE4E82-9744-2142-8976-9E201DC369AA}" type="pres">
      <dgm:prSet presAssocID="{166366C2-2451-054F-9D63-F1B10C3C875A}" presName="horFlow" presStyleCnt="0"/>
      <dgm:spPr/>
    </dgm:pt>
    <dgm:pt modelId="{4101FAB8-F303-5842-9520-D9569AEAF7CB}" type="pres">
      <dgm:prSet presAssocID="{166366C2-2451-054F-9D63-F1B10C3C875A}" presName="bigChev" presStyleLbl="node1" presStyleIdx="7" presStyleCnt="8" custScaleX="171256"/>
      <dgm:spPr/>
      <dgm:t>
        <a:bodyPr/>
        <a:lstStyle/>
        <a:p>
          <a:endParaRPr lang="en-US"/>
        </a:p>
      </dgm:t>
    </dgm:pt>
    <dgm:pt modelId="{7F1F9DD9-04D4-3440-A537-26A945A2BA31}" type="pres">
      <dgm:prSet presAssocID="{F27AB85A-507F-924F-BDF4-F6AB020CD588}" presName="parTrans" presStyleCnt="0"/>
      <dgm:spPr/>
    </dgm:pt>
    <dgm:pt modelId="{17E04C7B-CC2D-BB4F-AED9-FE8A3C5FC661}" type="pres">
      <dgm:prSet presAssocID="{4D85BCCC-A70B-BD4F-A016-7922D096DB4A}" presName="node" presStyleLbl="alignAccFollowNode1" presStyleIdx="7" presStyleCnt="8" custScaleX="200641">
        <dgm:presLayoutVars>
          <dgm:bulletEnabled val="1"/>
        </dgm:presLayoutVars>
      </dgm:prSet>
      <dgm:spPr/>
      <dgm:t>
        <a:bodyPr/>
        <a:lstStyle/>
        <a:p>
          <a:endParaRPr lang="en-US"/>
        </a:p>
      </dgm:t>
    </dgm:pt>
  </dgm:ptLst>
  <dgm:cxnLst>
    <dgm:cxn modelId="{564498D1-E7F1-5B4A-840A-98D4FD8686F2}" type="presOf" srcId="{4D85BCCC-A70B-BD4F-A016-7922D096DB4A}" destId="{17E04C7B-CC2D-BB4F-AED9-FE8A3C5FC661}" srcOrd="0" destOrd="0" presId="urn:microsoft.com/office/officeart/2005/8/layout/lProcess3"/>
    <dgm:cxn modelId="{6DC0FE84-4E36-5A47-A075-F3CBE51C8932}" srcId="{166366C2-2451-054F-9D63-F1B10C3C875A}" destId="{4D85BCCC-A70B-BD4F-A016-7922D096DB4A}" srcOrd="0" destOrd="0" parTransId="{F27AB85A-507F-924F-BDF4-F6AB020CD588}" sibTransId="{7670563E-8632-E64A-8083-0944E3907ED5}"/>
    <dgm:cxn modelId="{4D57E732-C1E8-9240-A049-CD48590092C0}" type="presOf" srcId="{AF9E64F3-56F5-E946-AACC-65185D89A9B0}" destId="{844F191F-AEA2-9E40-9C56-9A47FE575CDC}" srcOrd="0" destOrd="0" presId="urn:microsoft.com/office/officeart/2005/8/layout/lProcess3"/>
    <dgm:cxn modelId="{B1162722-0A93-B046-914D-6C8858231824}" srcId="{86B51938-814F-C040-9DA5-E9C51DFBAD82}" destId="{79B49C49-923B-D842-8893-83E9B58C54D4}" srcOrd="0" destOrd="0" parTransId="{DF542C2D-8FF4-4942-A5C0-36BEC749D8D7}" sibTransId="{4DDE70AF-5F59-6A44-A6A0-68E17AE427D2}"/>
    <dgm:cxn modelId="{6555E746-22E0-FE46-8AB9-847B468DAE66}" srcId="{86B51938-814F-C040-9DA5-E9C51DFBAD82}" destId="{9063C56F-7020-D54D-A106-A7FEBF72C55F}" srcOrd="3" destOrd="0" parTransId="{60305B91-6539-574B-934A-3CD6FA024C3A}" sibTransId="{8F50B390-BB40-834A-93AC-4ACF9CD56338}"/>
    <dgm:cxn modelId="{96564D33-9F47-714C-8A4A-9A4A3346814D}" type="presOf" srcId="{D0082974-2856-7E4F-A2EB-6761895DD5A5}" destId="{729C9FE2-B648-4A45-BE03-3C6EF540F473}" srcOrd="0" destOrd="0" presId="urn:microsoft.com/office/officeart/2005/8/layout/lProcess3"/>
    <dgm:cxn modelId="{9C7268C1-C28C-6C45-AAF8-2381EC75B2E9}" type="presOf" srcId="{83B02193-121D-5749-888B-DBD5ED800751}" destId="{1EB0A258-BFB8-C147-B439-62891099A535}" srcOrd="0" destOrd="0" presId="urn:microsoft.com/office/officeart/2005/8/layout/lProcess3"/>
    <dgm:cxn modelId="{36EE1F7A-7E82-254A-8883-396F35C90332}" srcId="{40C94FDB-3464-8D47-963E-48CC8FFE4393}" destId="{210344DF-83BF-CE45-A941-9AC4CE34F4FE}" srcOrd="0" destOrd="0" parTransId="{AD299769-CD1B-4C4D-AE85-76B25314CE4A}" sibTransId="{2D5CCCB7-D277-6046-A398-659FA3B9B15C}"/>
    <dgm:cxn modelId="{DD0FDBE3-E599-8246-AE90-B56E0AC85AF4}" type="presOf" srcId="{570FB265-BDCB-2F42-B6F0-459CE88B6F61}" destId="{9800617D-0C40-A34D-AC1F-910BF231DB25}" srcOrd="0" destOrd="0" presId="urn:microsoft.com/office/officeart/2005/8/layout/lProcess3"/>
    <dgm:cxn modelId="{5414AC38-EB7F-0949-B5C2-3DC0841249EC}" srcId="{520195D7-3442-D44F-8483-37735D6B7DB2}" destId="{A705353E-DED0-3148-8D28-45089ECC0E00}" srcOrd="0" destOrd="0" parTransId="{3EF62DA1-EB2F-1D45-AB45-E43F6DB33CE9}" sibTransId="{8675BE0A-6BA7-E842-AC31-F782297DAB1C}"/>
    <dgm:cxn modelId="{492B7D8F-3220-BC47-9FCA-C5C23CE3FDAA}" srcId="{86B51938-814F-C040-9DA5-E9C51DFBAD82}" destId="{83B02193-121D-5749-888B-DBD5ED800751}" srcOrd="2" destOrd="0" parTransId="{2D4B5562-0A92-504D-B91D-226943A8CD83}" sibTransId="{0AB0FC87-F490-DE4B-8B9B-B313251E58EA}"/>
    <dgm:cxn modelId="{366FB2FA-716D-4847-8C49-0C22EA8A8AD7}" type="presOf" srcId="{210344DF-83BF-CE45-A941-9AC4CE34F4FE}" destId="{8BFB623F-FEB5-2645-9EFD-4C62AF528EC7}" srcOrd="0" destOrd="0" presId="urn:microsoft.com/office/officeart/2005/8/layout/lProcess3"/>
    <dgm:cxn modelId="{DFDC2FF8-B36A-6B42-B2CF-C54FFD79799C}" srcId="{86B51938-814F-C040-9DA5-E9C51DFBAD82}" destId="{520195D7-3442-D44F-8483-37735D6B7DB2}" srcOrd="1" destOrd="0" parTransId="{0A290F57-4239-B64A-8D91-BBD570F85394}" sibTransId="{0FC1D68C-FEA4-F748-A1E8-34D266C69BBB}"/>
    <dgm:cxn modelId="{103FDBFA-34F8-6047-9ABC-EF6B9D9CDFDF}" srcId="{79B49C49-923B-D842-8893-83E9B58C54D4}" destId="{1ED151FE-A8F8-DC47-A5DF-0052549B373E}" srcOrd="0" destOrd="0" parTransId="{7F8AD2E2-19EE-B049-BBA2-E1E91A66640F}" sibTransId="{AFC21857-C61F-FA48-9A0D-EC6ED5E46559}"/>
    <dgm:cxn modelId="{970BCDAE-B6AF-964F-B1A8-827F0B86AE4C}" srcId="{86B51938-814F-C040-9DA5-E9C51DFBAD82}" destId="{570FB265-BDCB-2F42-B6F0-459CE88B6F61}" srcOrd="4" destOrd="0" parTransId="{A5691DD6-A506-D340-B35A-F30C4417BC67}" sibTransId="{7ABB3BF3-BDDB-F341-81BF-A1C55C5FB1B7}"/>
    <dgm:cxn modelId="{6714AB93-DA2B-A448-A135-53E7FB220E1D}" type="presOf" srcId="{86B51938-814F-C040-9DA5-E9C51DFBAD82}" destId="{C115E942-DC9C-6F4A-B66E-8328C5E70FFF}" srcOrd="0" destOrd="0" presId="urn:microsoft.com/office/officeart/2005/8/layout/lProcess3"/>
    <dgm:cxn modelId="{8B32D966-CD79-2E41-9B51-E211B685FD78}" type="presOf" srcId="{AF1DF4CE-47BB-B04A-87F4-6DBA143AA44B}" destId="{94550BF0-558E-BC46-B5C2-2031237EEA6C}" srcOrd="0" destOrd="0" presId="urn:microsoft.com/office/officeart/2005/8/layout/lProcess3"/>
    <dgm:cxn modelId="{12EE9A74-FB0A-2B47-B70C-BB4DF52C915C}" type="presOf" srcId="{66FE6BD7-1735-8A4A-8BA0-BDB37E40B3F7}" destId="{7199508C-3873-7A4A-8D53-06333EE0C1ED}" srcOrd="0" destOrd="0" presId="urn:microsoft.com/office/officeart/2005/8/layout/lProcess3"/>
    <dgm:cxn modelId="{674DCED3-4949-AF4B-BA8E-9B08EE267AC8}" srcId="{570FB265-BDCB-2F42-B6F0-459CE88B6F61}" destId="{E004FE2F-8457-084E-8549-619A591569D0}" srcOrd="0" destOrd="0" parTransId="{C8BCDE84-5AFB-CC40-AFA0-D55A0578CF49}" sibTransId="{596DE1A3-CCB8-9744-917C-6FDDF4656F78}"/>
    <dgm:cxn modelId="{35162E76-5D65-6D4F-81B0-288B60558A5C}" srcId="{9063C56F-7020-D54D-A106-A7FEBF72C55F}" destId="{D0082974-2856-7E4F-A2EB-6761895DD5A5}" srcOrd="0" destOrd="0" parTransId="{4BBCE816-0E15-9D49-9F19-94E2BD10D39C}" sibTransId="{AD9C56BC-14E5-D34B-80DA-576332206DE4}"/>
    <dgm:cxn modelId="{44B27FFA-B7A8-C440-BBA4-D6304F3772C2}" type="presOf" srcId="{1ED151FE-A8F8-DC47-A5DF-0052549B373E}" destId="{72C8E009-BA2E-EC41-80D8-4FD593AA79B4}" srcOrd="0" destOrd="0" presId="urn:microsoft.com/office/officeart/2005/8/layout/lProcess3"/>
    <dgm:cxn modelId="{6DC9A741-5C5C-3E49-B08A-9269DDF66ABE}" srcId="{86B51938-814F-C040-9DA5-E9C51DFBAD82}" destId="{166366C2-2451-054F-9D63-F1B10C3C875A}" srcOrd="7" destOrd="0" parTransId="{35F75132-13B0-8B40-8A6C-2BCB51C0F440}" sibTransId="{F7D19EBA-697D-E544-815C-213ABC990EB5}"/>
    <dgm:cxn modelId="{D70E2851-BDF7-6745-8FF7-BFCDD37D01FA}" srcId="{83B02193-121D-5749-888B-DBD5ED800751}" destId="{AF1DF4CE-47BB-B04A-87F4-6DBA143AA44B}" srcOrd="0" destOrd="0" parTransId="{13640756-9242-614C-8FE2-4DEF89DB3F73}" sibTransId="{B86CF18A-54F7-1F43-8870-6F7ED3882120}"/>
    <dgm:cxn modelId="{92672144-2A01-2642-8941-DDF569B177A0}" type="presOf" srcId="{40C94FDB-3464-8D47-963E-48CC8FFE4393}" destId="{73798A95-537E-7448-B75C-30829107FE08}" srcOrd="0" destOrd="0" presId="urn:microsoft.com/office/officeart/2005/8/layout/lProcess3"/>
    <dgm:cxn modelId="{6CEB645A-4D48-1740-9BB2-33BF09093CCF}" type="presOf" srcId="{166366C2-2451-054F-9D63-F1B10C3C875A}" destId="{4101FAB8-F303-5842-9520-D9569AEAF7CB}" srcOrd="0" destOrd="0" presId="urn:microsoft.com/office/officeart/2005/8/layout/lProcess3"/>
    <dgm:cxn modelId="{4913DCE3-1420-D74E-9A40-B1F7CDA06C53}" type="presOf" srcId="{520195D7-3442-D44F-8483-37735D6B7DB2}" destId="{302AF96A-8B3F-E344-BAB7-453AA53C7B3F}" srcOrd="0" destOrd="0" presId="urn:microsoft.com/office/officeart/2005/8/layout/lProcess3"/>
    <dgm:cxn modelId="{16245712-DA52-6E46-888C-DB93E74E0E4D}" srcId="{86B51938-814F-C040-9DA5-E9C51DFBAD82}" destId="{66FE6BD7-1735-8A4A-8BA0-BDB37E40B3F7}" srcOrd="6" destOrd="0" parTransId="{8DE19F48-149F-0440-8327-99FCE7276D3D}" sibTransId="{01F33B56-9816-4949-942C-B0DD8684CCEF}"/>
    <dgm:cxn modelId="{D93D82D1-4B3A-D841-A80F-F1C4409562D4}" type="presOf" srcId="{A705353E-DED0-3148-8D28-45089ECC0E00}" destId="{5C876E1B-6EDB-0642-B456-4C9439ECACF5}" srcOrd="0" destOrd="0" presId="urn:microsoft.com/office/officeart/2005/8/layout/lProcess3"/>
    <dgm:cxn modelId="{74C9F9BB-FCD4-0647-BFBC-D934B6D6C70E}" srcId="{86B51938-814F-C040-9DA5-E9C51DFBAD82}" destId="{40C94FDB-3464-8D47-963E-48CC8FFE4393}" srcOrd="5" destOrd="0" parTransId="{C382F7E6-97D6-8643-8957-59094346B01F}" sibTransId="{333DFDAA-EB84-DD45-85D5-3D40E715D611}"/>
    <dgm:cxn modelId="{38D783D2-5E70-964C-A48C-F742F42C707D}" srcId="{66FE6BD7-1735-8A4A-8BA0-BDB37E40B3F7}" destId="{AF9E64F3-56F5-E946-AACC-65185D89A9B0}" srcOrd="0" destOrd="0" parTransId="{70DB3E16-9576-CE46-9C78-1D8AE553EE30}" sibTransId="{7ECAB742-D267-CE4A-B4C3-6011C083283A}"/>
    <dgm:cxn modelId="{F7F0236B-F798-4D40-A24B-B56EC66CF516}" type="presOf" srcId="{9063C56F-7020-D54D-A106-A7FEBF72C55F}" destId="{E5B42BEB-BA26-9A4F-90DE-23AE4174E759}" srcOrd="0" destOrd="0" presId="urn:microsoft.com/office/officeart/2005/8/layout/lProcess3"/>
    <dgm:cxn modelId="{2D470D59-C9B3-9140-A604-ED481967D531}" type="presOf" srcId="{79B49C49-923B-D842-8893-83E9B58C54D4}" destId="{8F8B1C36-0200-5F4F-A648-FB9DDDCAC81C}" srcOrd="0" destOrd="0" presId="urn:microsoft.com/office/officeart/2005/8/layout/lProcess3"/>
    <dgm:cxn modelId="{138A2EDA-BB6A-EB4D-A5BC-FC7E21CEEA38}" type="presOf" srcId="{E004FE2F-8457-084E-8549-619A591569D0}" destId="{97D08D39-D53C-9045-AF01-0630D2DFF2F6}" srcOrd="0" destOrd="0" presId="urn:microsoft.com/office/officeart/2005/8/layout/lProcess3"/>
    <dgm:cxn modelId="{DBB490FE-6952-C744-BD1A-80B0E0ADB349}" type="presParOf" srcId="{C115E942-DC9C-6F4A-B66E-8328C5E70FFF}" destId="{921C15F5-AE0E-F249-B2B4-2B6DF139EC1E}" srcOrd="0" destOrd="0" presId="urn:microsoft.com/office/officeart/2005/8/layout/lProcess3"/>
    <dgm:cxn modelId="{1B528A49-8D1A-3F43-AF0D-907983F90384}" type="presParOf" srcId="{921C15F5-AE0E-F249-B2B4-2B6DF139EC1E}" destId="{8F8B1C36-0200-5F4F-A648-FB9DDDCAC81C}" srcOrd="0" destOrd="0" presId="urn:microsoft.com/office/officeart/2005/8/layout/lProcess3"/>
    <dgm:cxn modelId="{B80CA569-618B-004E-8BDD-8EFC57F8A6CB}" type="presParOf" srcId="{921C15F5-AE0E-F249-B2B4-2B6DF139EC1E}" destId="{278F79F0-F09B-854F-BBFB-14495F9F1491}" srcOrd="1" destOrd="0" presId="urn:microsoft.com/office/officeart/2005/8/layout/lProcess3"/>
    <dgm:cxn modelId="{DF0C0237-6AF2-194B-A271-F73E74C519AC}" type="presParOf" srcId="{921C15F5-AE0E-F249-B2B4-2B6DF139EC1E}" destId="{72C8E009-BA2E-EC41-80D8-4FD593AA79B4}" srcOrd="2" destOrd="0" presId="urn:microsoft.com/office/officeart/2005/8/layout/lProcess3"/>
    <dgm:cxn modelId="{D300DA1E-672D-8A4D-8114-2C4FB6919287}" type="presParOf" srcId="{C115E942-DC9C-6F4A-B66E-8328C5E70FFF}" destId="{AF40B328-F5EB-9148-8BB2-473278778BAC}" srcOrd="1" destOrd="0" presId="urn:microsoft.com/office/officeart/2005/8/layout/lProcess3"/>
    <dgm:cxn modelId="{0A40515D-1EEF-1F4B-9863-3EC44B8D4285}" type="presParOf" srcId="{C115E942-DC9C-6F4A-B66E-8328C5E70FFF}" destId="{56695F15-D9BF-7347-A6DB-790E1DB70AD9}" srcOrd="2" destOrd="0" presId="urn:microsoft.com/office/officeart/2005/8/layout/lProcess3"/>
    <dgm:cxn modelId="{92B9FD52-DA7C-574F-BF22-E4B8E581B9E4}" type="presParOf" srcId="{56695F15-D9BF-7347-A6DB-790E1DB70AD9}" destId="{302AF96A-8B3F-E344-BAB7-453AA53C7B3F}" srcOrd="0" destOrd="0" presId="urn:microsoft.com/office/officeart/2005/8/layout/lProcess3"/>
    <dgm:cxn modelId="{F7103AD9-E50C-FD4F-B3C7-016F9A32E5C9}" type="presParOf" srcId="{56695F15-D9BF-7347-A6DB-790E1DB70AD9}" destId="{EF95371C-DB3C-034E-AC48-66FECF0EB740}" srcOrd="1" destOrd="0" presId="urn:microsoft.com/office/officeart/2005/8/layout/lProcess3"/>
    <dgm:cxn modelId="{F792BF8E-56E7-CC44-8874-954FE1B11C7A}" type="presParOf" srcId="{56695F15-D9BF-7347-A6DB-790E1DB70AD9}" destId="{5C876E1B-6EDB-0642-B456-4C9439ECACF5}" srcOrd="2" destOrd="0" presId="urn:microsoft.com/office/officeart/2005/8/layout/lProcess3"/>
    <dgm:cxn modelId="{705C2E4F-B129-1843-B631-0ADFD5AEEF91}" type="presParOf" srcId="{C115E942-DC9C-6F4A-B66E-8328C5E70FFF}" destId="{C7F5BC81-BB9C-DA4A-AC26-2EE63526E766}" srcOrd="3" destOrd="0" presId="urn:microsoft.com/office/officeart/2005/8/layout/lProcess3"/>
    <dgm:cxn modelId="{8051FAF3-48F3-5E4A-A640-E0724276D4A5}" type="presParOf" srcId="{C115E942-DC9C-6F4A-B66E-8328C5E70FFF}" destId="{B98E9D34-FE08-6641-B68E-BB7231CC899E}" srcOrd="4" destOrd="0" presId="urn:microsoft.com/office/officeart/2005/8/layout/lProcess3"/>
    <dgm:cxn modelId="{CDD7B211-B1B7-7D4F-92E2-5AFB20AAD551}" type="presParOf" srcId="{B98E9D34-FE08-6641-B68E-BB7231CC899E}" destId="{1EB0A258-BFB8-C147-B439-62891099A535}" srcOrd="0" destOrd="0" presId="urn:microsoft.com/office/officeart/2005/8/layout/lProcess3"/>
    <dgm:cxn modelId="{2928195A-A1CC-B249-8960-940E26E9EC63}" type="presParOf" srcId="{B98E9D34-FE08-6641-B68E-BB7231CC899E}" destId="{7F4F3043-6A80-9D44-A32C-52C8532AE874}" srcOrd="1" destOrd="0" presId="urn:microsoft.com/office/officeart/2005/8/layout/lProcess3"/>
    <dgm:cxn modelId="{BAD1734B-F08D-E240-B5AA-6CDC28A10F1A}" type="presParOf" srcId="{B98E9D34-FE08-6641-B68E-BB7231CC899E}" destId="{94550BF0-558E-BC46-B5C2-2031237EEA6C}" srcOrd="2" destOrd="0" presId="urn:microsoft.com/office/officeart/2005/8/layout/lProcess3"/>
    <dgm:cxn modelId="{1BDEE6CB-9527-3C4B-B9DD-F3A5B4BFDE98}" type="presParOf" srcId="{C115E942-DC9C-6F4A-B66E-8328C5E70FFF}" destId="{A858DA88-0068-5245-B383-6800DF76B3C2}" srcOrd="5" destOrd="0" presId="urn:microsoft.com/office/officeart/2005/8/layout/lProcess3"/>
    <dgm:cxn modelId="{7522C6B9-5396-A146-8110-752CF37293A7}" type="presParOf" srcId="{C115E942-DC9C-6F4A-B66E-8328C5E70FFF}" destId="{0AB600E9-3446-5C48-B6A5-FA8AF7415769}" srcOrd="6" destOrd="0" presId="urn:microsoft.com/office/officeart/2005/8/layout/lProcess3"/>
    <dgm:cxn modelId="{71D35AD5-D66B-6445-B8F1-F7696F20D208}" type="presParOf" srcId="{0AB600E9-3446-5C48-B6A5-FA8AF7415769}" destId="{E5B42BEB-BA26-9A4F-90DE-23AE4174E759}" srcOrd="0" destOrd="0" presId="urn:microsoft.com/office/officeart/2005/8/layout/lProcess3"/>
    <dgm:cxn modelId="{ECD16778-3EC7-C746-BE34-B0A5170B9EFF}" type="presParOf" srcId="{0AB600E9-3446-5C48-B6A5-FA8AF7415769}" destId="{C3A6E0D1-D0D7-6E47-9FED-4F4C9EEB0AF4}" srcOrd="1" destOrd="0" presId="urn:microsoft.com/office/officeart/2005/8/layout/lProcess3"/>
    <dgm:cxn modelId="{79EF597A-1DC9-704B-8DA1-332A2A492548}" type="presParOf" srcId="{0AB600E9-3446-5C48-B6A5-FA8AF7415769}" destId="{729C9FE2-B648-4A45-BE03-3C6EF540F473}" srcOrd="2" destOrd="0" presId="urn:microsoft.com/office/officeart/2005/8/layout/lProcess3"/>
    <dgm:cxn modelId="{0880CAD0-A394-544B-9128-78AB2772BE64}" type="presParOf" srcId="{C115E942-DC9C-6F4A-B66E-8328C5E70FFF}" destId="{7F119E79-C128-504A-B07B-A933A8DAABF6}" srcOrd="7" destOrd="0" presId="urn:microsoft.com/office/officeart/2005/8/layout/lProcess3"/>
    <dgm:cxn modelId="{2DB33916-4CAF-9B46-9141-5C662C64D05D}" type="presParOf" srcId="{C115E942-DC9C-6F4A-B66E-8328C5E70FFF}" destId="{9459442A-5F73-3F46-B3BD-FEFED34B28A0}" srcOrd="8" destOrd="0" presId="urn:microsoft.com/office/officeart/2005/8/layout/lProcess3"/>
    <dgm:cxn modelId="{BA00CDE5-19A2-B745-8820-E212B3F7E732}" type="presParOf" srcId="{9459442A-5F73-3F46-B3BD-FEFED34B28A0}" destId="{9800617D-0C40-A34D-AC1F-910BF231DB25}" srcOrd="0" destOrd="0" presId="urn:microsoft.com/office/officeart/2005/8/layout/lProcess3"/>
    <dgm:cxn modelId="{8054EB89-9D7B-3348-BF39-4B33278E8B44}" type="presParOf" srcId="{9459442A-5F73-3F46-B3BD-FEFED34B28A0}" destId="{37E4F0BA-163F-FF46-9906-37C3397B8632}" srcOrd="1" destOrd="0" presId="urn:microsoft.com/office/officeart/2005/8/layout/lProcess3"/>
    <dgm:cxn modelId="{419964B1-DB05-F640-8001-E8D2C4AA45BB}" type="presParOf" srcId="{9459442A-5F73-3F46-B3BD-FEFED34B28A0}" destId="{97D08D39-D53C-9045-AF01-0630D2DFF2F6}" srcOrd="2" destOrd="0" presId="urn:microsoft.com/office/officeart/2005/8/layout/lProcess3"/>
    <dgm:cxn modelId="{5A7034B0-6737-F446-AE4E-7E4F9167A1E3}" type="presParOf" srcId="{C115E942-DC9C-6F4A-B66E-8328C5E70FFF}" destId="{971B31C2-3046-8846-A260-A33A833FB0B6}" srcOrd="9" destOrd="0" presId="urn:microsoft.com/office/officeart/2005/8/layout/lProcess3"/>
    <dgm:cxn modelId="{64736AFB-92FE-4349-B56E-2CB7825B2611}" type="presParOf" srcId="{C115E942-DC9C-6F4A-B66E-8328C5E70FFF}" destId="{BB674BA6-3CCE-9A4F-91ED-FD52AA4CCE47}" srcOrd="10" destOrd="0" presId="urn:microsoft.com/office/officeart/2005/8/layout/lProcess3"/>
    <dgm:cxn modelId="{0FD84526-3E49-DB44-9C47-3C7EE2EDF32E}" type="presParOf" srcId="{BB674BA6-3CCE-9A4F-91ED-FD52AA4CCE47}" destId="{73798A95-537E-7448-B75C-30829107FE08}" srcOrd="0" destOrd="0" presId="urn:microsoft.com/office/officeart/2005/8/layout/lProcess3"/>
    <dgm:cxn modelId="{FF0D8457-4127-484C-A6AD-56B73E96E557}" type="presParOf" srcId="{BB674BA6-3CCE-9A4F-91ED-FD52AA4CCE47}" destId="{E7757B54-F8FD-544E-8D75-42478C6F9089}" srcOrd="1" destOrd="0" presId="urn:microsoft.com/office/officeart/2005/8/layout/lProcess3"/>
    <dgm:cxn modelId="{1224C5EF-4A4E-024D-9B07-2DFDB5C805F7}" type="presParOf" srcId="{BB674BA6-3CCE-9A4F-91ED-FD52AA4CCE47}" destId="{8BFB623F-FEB5-2645-9EFD-4C62AF528EC7}" srcOrd="2" destOrd="0" presId="urn:microsoft.com/office/officeart/2005/8/layout/lProcess3"/>
    <dgm:cxn modelId="{F0D49244-2706-8841-BF14-69DBD267E11F}" type="presParOf" srcId="{C115E942-DC9C-6F4A-B66E-8328C5E70FFF}" destId="{F74BFBE3-CA92-4548-A034-BDD3889A6BB6}" srcOrd="11" destOrd="0" presId="urn:microsoft.com/office/officeart/2005/8/layout/lProcess3"/>
    <dgm:cxn modelId="{F6393CC7-1962-474C-B84B-FC6B4D9DBB11}" type="presParOf" srcId="{C115E942-DC9C-6F4A-B66E-8328C5E70FFF}" destId="{66FBBD75-75F1-A145-8CE1-E2684C83EBBB}" srcOrd="12" destOrd="0" presId="urn:microsoft.com/office/officeart/2005/8/layout/lProcess3"/>
    <dgm:cxn modelId="{6D7514AD-38FB-1245-9F6B-9F23F9F720EC}" type="presParOf" srcId="{66FBBD75-75F1-A145-8CE1-E2684C83EBBB}" destId="{7199508C-3873-7A4A-8D53-06333EE0C1ED}" srcOrd="0" destOrd="0" presId="urn:microsoft.com/office/officeart/2005/8/layout/lProcess3"/>
    <dgm:cxn modelId="{A9497F76-EE0E-7740-B964-B2EBD9849A7B}" type="presParOf" srcId="{66FBBD75-75F1-A145-8CE1-E2684C83EBBB}" destId="{AAFEEB16-B8B5-6C4F-B56B-67FE45F0BA99}" srcOrd="1" destOrd="0" presId="urn:microsoft.com/office/officeart/2005/8/layout/lProcess3"/>
    <dgm:cxn modelId="{778F93FA-1A36-9342-9C53-EBD1AC75E652}" type="presParOf" srcId="{66FBBD75-75F1-A145-8CE1-E2684C83EBBB}" destId="{844F191F-AEA2-9E40-9C56-9A47FE575CDC}" srcOrd="2" destOrd="0" presId="urn:microsoft.com/office/officeart/2005/8/layout/lProcess3"/>
    <dgm:cxn modelId="{CB61EBE6-16CF-9B42-B60E-44981885C21F}" type="presParOf" srcId="{C115E942-DC9C-6F4A-B66E-8328C5E70FFF}" destId="{1CDCDDAF-6AD2-E144-AF10-B4AFAFEF1890}" srcOrd="13" destOrd="0" presId="urn:microsoft.com/office/officeart/2005/8/layout/lProcess3"/>
    <dgm:cxn modelId="{5C3648C7-08B6-F14B-BF8F-A8365470DC07}" type="presParOf" srcId="{C115E942-DC9C-6F4A-B66E-8328C5E70FFF}" destId="{AFEE4E82-9744-2142-8976-9E201DC369AA}" srcOrd="14" destOrd="0" presId="urn:microsoft.com/office/officeart/2005/8/layout/lProcess3"/>
    <dgm:cxn modelId="{D67A028D-CB68-204B-95DB-D0F1F912537A}" type="presParOf" srcId="{AFEE4E82-9744-2142-8976-9E201DC369AA}" destId="{4101FAB8-F303-5842-9520-D9569AEAF7CB}" srcOrd="0" destOrd="0" presId="urn:microsoft.com/office/officeart/2005/8/layout/lProcess3"/>
    <dgm:cxn modelId="{172DEF8A-93F0-A54D-BBA0-106DA1FF1515}" type="presParOf" srcId="{AFEE4E82-9744-2142-8976-9E201DC369AA}" destId="{7F1F9DD9-04D4-3440-A537-26A945A2BA31}" srcOrd="1" destOrd="0" presId="urn:microsoft.com/office/officeart/2005/8/layout/lProcess3"/>
    <dgm:cxn modelId="{5EA31414-E9DD-E44A-A9EB-165E15B25B79}" type="presParOf" srcId="{AFEE4E82-9744-2142-8976-9E201DC369AA}" destId="{17E04C7B-CC2D-BB4F-AED9-FE8A3C5FC661}"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31E3E7-456F-104A-A6F6-DEAED8C95774}" type="doc">
      <dgm:prSet loTypeId="urn:microsoft.com/office/officeart/2005/8/layout/venn3" loCatId="" qsTypeId="urn:microsoft.com/office/officeart/2005/8/quickstyle/3D4" qsCatId="3D" csTypeId="urn:microsoft.com/office/officeart/2005/8/colors/colorful2" csCatId="colorful" phldr="1"/>
      <dgm:spPr/>
      <dgm:t>
        <a:bodyPr/>
        <a:lstStyle/>
        <a:p>
          <a:endParaRPr lang="en-US"/>
        </a:p>
      </dgm:t>
    </dgm:pt>
    <dgm:pt modelId="{AB23FD5E-E3D4-504F-99C6-230DFF9EFCE5}">
      <dgm:prSet phldrT="[Text]"/>
      <dgm:spPr/>
      <dgm:t>
        <a:bodyPr/>
        <a:lstStyle/>
        <a:p>
          <a:r>
            <a:rPr lang="en-US" b="1" dirty="0" smtClean="0"/>
            <a:t>CHEMOTHERAPY</a:t>
          </a:r>
          <a:endParaRPr lang="en-US" b="1" dirty="0"/>
        </a:p>
      </dgm:t>
    </dgm:pt>
    <dgm:pt modelId="{D5BB9FB8-3446-9644-AE7B-0456CFC5DECA}" type="parTrans" cxnId="{A09331AA-3790-C144-A24A-7A5DD1CFF0C5}">
      <dgm:prSet/>
      <dgm:spPr/>
      <dgm:t>
        <a:bodyPr/>
        <a:lstStyle/>
        <a:p>
          <a:endParaRPr lang="en-US" b="1" dirty="0">
            <a:solidFill>
              <a:schemeClr val="bg1"/>
            </a:solidFill>
          </a:endParaRPr>
        </a:p>
      </dgm:t>
    </dgm:pt>
    <dgm:pt modelId="{BC1A396F-791B-1543-AAD5-B8BB7460BA87}" type="sibTrans" cxnId="{A09331AA-3790-C144-A24A-7A5DD1CFF0C5}">
      <dgm:prSet/>
      <dgm:spPr/>
      <dgm:t>
        <a:bodyPr/>
        <a:lstStyle/>
        <a:p>
          <a:endParaRPr lang="en-US" b="1" dirty="0">
            <a:solidFill>
              <a:schemeClr val="bg1"/>
            </a:solidFill>
          </a:endParaRPr>
        </a:p>
      </dgm:t>
    </dgm:pt>
    <dgm:pt modelId="{754E9A5E-5C7E-1544-9DC8-B3C87C3D39CF}">
      <dgm:prSet phldrT="[Text]"/>
      <dgm:spPr/>
      <dgm:t>
        <a:bodyPr/>
        <a:lstStyle/>
        <a:p>
          <a:r>
            <a:rPr lang="en-US" b="1" smtClean="0"/>
            <a:t>OPIATES</a:t>
          </a:r>
          <a:endParaRPr lang="en-US" b="1" dirty="0"/>
        </a:p>
      </dgm:t>
    </dgm:pt>
    <dgm:pt modelId="{CAB9D2D3-4AE0-8442-95C9-9E1163462956}" type="parTrans" cxnId="{A55E793A-B854-5C47-B2FF-08AB8E45B664}">
      <dgm:prSet/>
      <dgm:spPr/>
      <dgm:t>
        <a:bodyPr/>
        <a:lstStyle/>
        <a:p>
          <a:endParaRPr lang="en-US" b="1" dirty="0">
            <a:solidFill>
              <a:schemeClr val="bg1"/>
            </a:solidFill>
          </a:endParaRPr>
        </a:p>
      </dgm:t>
    </dgm:pt>
    <dgm:pt modelId="{ADB44986-7EE1-E240-B357-21F3746A7EA3}" type="sibTrans" cxnId="{A55E793A-B854-5C47-B2FF-08AB8E45B664}">
      <dgm:prSet/>
      <dgm:spPr/>
      <dgm:t>
        <a:bodyPr/>
        <a:lstStyle/>
        <a:p>
          <a:endParaRPr lang="en-US" b="1" dirty="0">
            <a:solidFill>
              <a:schemeClr val="bg1"/>
            </a:solidFill>
          </a:endParaRPr>
        </a:p>
      </dgm:t>
    </dgm:pt>
    <dgm:pt modelId="{A946919F-371F-6B48-BA04-B5BBCC983D0E}">
      <dgm:prSet phldrT="[Text]"/>
      <dgm:spPr/>
      <dgm:t>
        <a:bodyPr/>
        <a:lstStyle/>
        <a:p>
          <a:r>
            <a:rPr lang="en-US" b="1" smtClean="0"/>
            <a:t>WARFARIN</a:t>
          </a:r>
          <a:endParaRPr lang="en-US" b="1" dirty="0"/>
        </a:p>
      </dgm:t>
    </dgm:pt>
    <dgm:pt modelId="{FAD85908-7FCD-8B4C-AEA5-F6D72FA65A0C}" type="parTrans" cxnId="{9EE2A6D4-C2A8-3F4C-9FBA-7519B3810B7F}">
      <dgm:prSet/>
      <dgm:spPr/>
      <dgm:t>
        <a:bodyPr/>
        <a:lstStyle/>
        <a:p>
          <a:endParaRPr lang="en-US" b="1" dirty="0">
            <a:solidFill>
              <a:schemeClr val="bg1"/>
            </a:solidFill>
          </a:endParaRPr>
        </a:p>
      </dgm:t>
    </dgm:pt>
    <dgm:pt modelId="{818E7A04-7E68-1141-8D77-880C738C075F}" type="sibTrans" cxnId="{9EE2A6D4-C2A8-3F4C-9FBA-7519B3810B7F}">
      <dgm:prSet/>
      <dgm:spPr/>
      <dgm:t>
        <a:bodyPr/>
        <a:lstStyle/>
        <a:p>
          <a:endParaRPr lang="en-US" b="1" dirty="0">
            <a:solidFill>
              <a:schemeClr val="bg1"/>
            </a:solidFill>
          </a:endParaRPr>
        </a:p>
      </dgm:t>
    </dgm:pt>
    <dgm:pt modelId="{8452E752-9FF9-744F-9EC9-96E3D30D6C0B}">
      <dgm:prSet/>
      <dgm:spPr/>
      <dgm:t>
        <a:bodyPr/>
        <a:lstStyle/>
        <a:p>
          <a:r>
            <a:rPr lang="en-US" b="1" smtClean="0"/>
            <a:t>EPILEPSY DRUGS</a:t>
          </a:r>
          <a:endParaRPr lang="en-US" b="1" dirty="0"/>
        </a:p>
      </dgm:t>
    </dgm:pt>
    <dgm:pt modelId="{99F40184-2CC4-8743-A983-71162853079C}" type="parTrans" cxnId="{7BDF53AE-DFA3-A141-9228-11C6337028BC}">
      <dgm:prSet/>
      <dgm:spPr/>
      <dgm:t>
        <a:bodyPr/>
        <a:lstStyle/>
        <a:p>
          <a:endParaRPr lang="en-US" b="1" dirty="0">
            <a:solidFill>
              <a:schemeClr val="bg1"/>
            </a:solidFill>
          </a:endParaRPr>
        </a:p>
      </dgm:t>
    </dgm:pt>
    <dgm:pt modelId="{6499B443-5DCA-8E47-B0EF-F603DDDB3B0E}" type="sibTrans" cxnId="{7BDF53AE-DFA3-A141-9228-11C6337028BC}">
      <dgm:prSet/>
      <dgm:spPr/>
      <dgm:t>
        <a:bodyPr/>
        <a:lstStyle/>
        <a:p>
          <a:endParaRPr lang="en-US" b="1" dirty="0">
            <a:solidFill>
              <a:schemeClr val="bg1"/>
            </a:solidFill>
          </a:endParaRPr>
        </a:p>
      </dgm:t>
    </dgm:pt>
    <dgm:pt modelId="{B991694B-A833-E546-9234-80D7AC3264A3}" type="pres">
      <dgm:prSet presAssocID="{0931E3E7-456F-104A-A6F6-DEAED8C95774}" presName="Name0" presStyleCnt="0">
        <dgm:presLayoutVars>
          <dgm:dir/>
          <dgm:resizeHandles val="exact"/>
        </dgm:presLayoutVars>
      </dgm:prSet>
      <dgm:spPr/>
      <dgm:t>
        <a:bodyPr/>
        <a:lstStyle/>
        <a:p>
          <a:endParaRPr lang="en-US"/>
        </a:p>
      </dgm:t>
    </dgm:pt>
    <dgm:pt modelId="{10781E8A-930A-9045-BDC3-F2B886F7057F}" type="pres">
      <dgm:prSet presAssocID="{AB23FD5E-E3D4-504F-99C6-230DFF9EFCE5}" presName="Name5" presStyleLbl="vennNode1" presStyleIdx="0" presStyleCnt="4" custLinFactNeighborX="-498" custLinFactNeighborY="-1755">
        <dgm:presLayoutVars>
          <dgm:bulletEnabled val="1"/>
        </dgm:presLayoutVars>
      </dgm:prSet>
      <dgm:spPr/>
      <dgm:t>
        <a:bodyPr/>
        <a:lstStyle/>
        <a:p>
          <a:endParaRPr lang="en-US"/>
        </a:p>
      </dgm:t>
    </dgm:pt>
    <dgm:pt modelId="{9772714A-2827-FA41-B288-C77B8B92F27F}" type="pres">
      <dgm:prSet presAssocID="{BC1A396F-791B-1543-AAD5-B8BB7460BA87}" presName="space" presStyleCnt="0"/>
      <dgm:spPr/>
      <dgm:t>
        <a:bodyPr/>
        <a:lstStyle/>
        <a:p>
          <a:endParaRPr lang="en-US"/>
        </a:p>
      </dgm:t>
    </dgm:pt>
    <dgm:pt modelId="{D6DB5AF5-B609-234E-B5B0-F9417CAC6A2C}" type="pres">
      <dgm:prSet presAssocID="{754E9A5E-5C7E-1544-9DC8-B3C87C3D39CF}" presName="Name5" presStyleLbl="vennNode1" presStyleIdx="1" presStyleCnt="4">
        <dgm:presLayoutVars>
          <dgm:bulletEnabled val="1"/>
        </dgm:presLayoutVars>
      </dgm:prSet>
      <dgm:spPr/>
      <dgm:t>
        <a:bodyPr/>
        <a:lstStyle/>
        <a:p>
          <a:endParaRPr lang="en-US"/>
        </a:p>
      </dgm:t>
    </dgm:pt>
    <dgm:pt modelId="{A9FE0B92-AB8C-D44C-904C-4F2D2F2A9B13}" type="pres">
      <dgm:prSet presAssocID="{ADB44986-7EE1-E240-B357-21F3746A7EA3}" presName="space" presStyleCnt="0"/>
      <dgm:spPr/>
      <dgm:t>
        <a:bodyPr/>
        <a:lstStyle/>
        <a:p>
          <a:endParaRPr lang="en-US"/>
        </a:p>
      </dgm:t>
    </dgm:pt>
    <dgm:pt modelId="{DABE1C4A-0471-9B4E-8B0F-61E02E1B181F}" type="pres">
      <dgm:prSet presAssocID="{A946919F-371F-6B48-BA04-B5BBCC983D0E}" presName="Name5" presStyleLbl="vennNode1" presStyleIdx="2" presStyleCnt="4">
        <dgm:presLayoutVars>
          <dgm:bulletEnabled val="1"/>
        </dgm:presLayoutVars>
      </dgm:prSet>
      <dgm:spPr/>
      <dgm:t>
        <a:bodyPr/>
        <a:lstStyle/>
        <a:p>
          <a:endParaRPr lang="en-US"/>
        </a:p>
      </dgm:t>
    </dgm:pt>
    <dgm:pt modelId="{0FE41293-7D1D-BA45-9682-3B25B63CA0A6}" type="pres">
      <dgm:prSet presAssocID="{818E7A04-7E68-1141-8D77-880C738C075F}" presName="space" presStyleCnt="0"/>
      <dgm:spPr/>
      <dgm:t>
        <a:bodyPr/>
        <a:lstStyle/>
        <a:p>
          <a:endParaRPr lang="en-US"/>
        </a:p>
      </dgm:t>
    </dgm:pt>
    <dgm:pt modelId="{369AAC43-5646-094C-960B-66246A8B11D6}" type="pres">
      <dgm:prSet presAssocID="{8452E752-9FF9-744F-9EC9-96E3D30D6C0B}" presName="Name5" presStyleLbl="vennNode1" presStyleIdx="3" presStyleCnt="4">
        <dgm:presLayoutVars>
          <dgm:bulletEnabled val="1"/>
        </dgm:presLayoutVars>
      </dgm:prSet>
      <dgm:spPr/>
      <dgm:t>
        <a:bodyPr/>
        <a:lstStyle/>
        <a:p>
          <a:endParaRPr lang="en-US"/>
        </a:p>
      </dgm:t>
    </dgm:pt>
  </dgm:ptLst>
  <dgm:cxnLst>
    <dgm:cxn modelId="{0587E1FB-76B2-2249-8039-D062365ADF92}" type="presOf" srcId="{A946919F-371F-6B48-BA04-B5BBCC983D0E}" destId="{DABE1C4A-0471-9B4E-8B0F-61E02E1B181F}" srcOrd="0" destOrd="0" presId="urn:microsoft.com/office/officeart/2005/8/layout/venn3"/>
    <dgm:cxn modelId="{7BDF53AE-DFA3-A141-9228-11C6337028BC}" srcId="{0931E3E7-456F-104A-A6F6-DEAED8C95774}" destId="{8452E752-9FF9-744F-9EC9-96E3D30D6C0B}" srcOrd="3" destOrd="0" parTransId="{99F40184-2CC4-8743-A983-71162853079C}" sibTransId="{6499B443-5DCA-8E47-B0EF-F603DDDB3B0E}"/>
    <dgm:cxn modelId="{C871FED2-77E5-5545-8087-626FCE695636}" type="presOf" srcId="{0931E3E7-456F-104A-A6F6-DEAED8C95774}" destId="{B991694B-A833-E546-9234-80D7AC3264A3}" srcOrd="0" destOrd="0" presId="urn:microsoft.com/office/officeart/2005/8/layout/venn3"/>
    <dgm:cxn modelId="{EF3E3646-A095-5A44-9A5D-D0ADD1F8C2FE}" type="presOf" srcId="{8452E752-9FF9-744F-9EC9-96E3D30D6C0B}" destId="{369AAC43-5646-094C-960B-66246A8B11D6}" srcOrd="0" destOrd="0" presId="urn:microsoft.com/office/officeart/2005/8/layout/venn3"/>
    <dgm:cxn modelId="{8327637E-8BC6-3F49-9451-3649AD558E7A}" type="presOf" srcId="{754E9A5E-5C7E-1544-9DC8-B3C87C3D39CF}" destId="{D6DB5AF5-B609-234E-B5B0-F9417CAC6A2C}" srcOrd="0" destOrd="0" presId="urn:microsoft.com/office/officeart/2005/8/layout/venn3"/>
    <dgm:cxn modelId="{A09331AA-3790-C144-A24A-7A5DD1CFF0C5}" srcId="{0931E3E7-456F-104A-A6F6-DEAED8C95774}" destId="{AB23FD5E-E3D4-504F-99C6-230DFF9EFCE5}" srcOrd="0" destOrd="0" parTransId="{D5BB9FB8-3446-9644-AE7B-0456CFC5DECA}" sibTransId="{BC1A396F-791B-1543-AAD5-B8BB7460BA87}"/>
    <dgm:cxn modelId="{A55E793A-B854-5C47-B2FF-08AB8E45B664}" srcId="{0931E3E7-456F-104A-A6F6-DEAED8C95774}" destId="{754E9A5E-5C7E-1544-9DC8-B3C87C3D39CF}" srcOrd="1" destOrd="0" parTransId="{CAB9D2D3-4AE0-8442-95C9-9E1163462956}" sibTransId="{ADB44986-7EE1-E240-B357-21F3746A7EA3}"/>
    <dgm:cxn modelId="{9EE2A6D4-C2A8-3F4C-9FBA-7519B3810B7F}" srcId="{0931E3E7-456F-104A-A6F6-DEAED8C95774}" destId="{A946919F-371F-6B48-BA04-B5BBCC983D0E}" srcOrd="2" destOrd="0" parTransId="{FAD85908-7FCD-8B4C-AEA5-F6D72FA65A0C}" sibTransId="{818E7A04-7E68-1141-8D77-880C738C075F}"/>
    <dgm:cxn modelId="{9F0A66E7-0354-624E-83FC-93D20A434CC9}" type="presOf" srcId="{AB23FD5E-E3D4-504F-99C6-230DFF9EFCE5}" destId="{10781E8A-930A-9045-BDC3-F2B886F7057F}" srcOrd="0" destOrd="0" presId="urn:microsoft.com/office/officeart/2005/8/layout/venn3"/>
    <dgm:cxn modelId="{9A0E64AF-9677-6D4B-BBDA-C33C22C6CA3F}" type="presParOf" srcId="{B991694B-A833-E546-9234-80D7AC3264A3}" destId="{10781E8A-930A-9045-BDC3-F2B886F7057F}" srcOrd="0" destOrd="0" presId="urn:microsoft.com/office/officeart/2005/8/layout/venn3"/>
    <dgm:cxn modelId="{2DC4CE99-19D0-A341-A042-12BD3D96BC7F}" type="presParOf" srcId="{B991694B-A833-E546-9234-80D7AC3264A3}" destId="{9772714A-2827-FA41-B288-C77B8B92F27F}" srcOrd="1" destOrd="0" presId="urn:microsoft.com/office/officeart/2005/8/layout/venn3"/>
    <dgm:cxn modelId="{020094D7-7334-6346-994A-AD856D4B7C94}" type="presParOf" srcId="{B991694B-A833-E546-9234-80D7AC3264A3}" destId="{D6DB5AF5-B609-234E-B5B0-F9417CAC6A2C}" srcOrd="2" destOrd="0" presId="urn:microsoft.com/office/officeart/2005/8/layout/venn3"/>
    <dgm:cxn modelId="{16B7B27C-0FD0-214B-8211-D6CAB88E16CB}" type="presParOf" srcId="{B991694B-A833-E546-9234-80D7AC3264A3}" destId="{A9FE0B92-AB8C-D44C-904C-4F2D2F2A9B13}" srcOrd="3" destOrd="0" presId="urn:microsoft.com/office/officeart/2005/8/layout/venn3"/>
    <dgm:cxn modelId="{109EDE74-92B0-6549-A3D5-F14A55765A4B}" type="presParOf" srcId="{B991694B-A833-E546-9234-80D7AC3264A3}" destId="{DABE1C4A-0471-9B4E-8B0F-61E02E1B181F}" srcOrd="4" destOrd="0" presId="urn:microsoft.com/office/officeart/2005/8/layout/venn3"/>
    <dgm:cxn modelId="{49971D42-C1A0-F447-BEFC-D5B9FD0AE8E7}" type="presParOf" srcId="{B991694B-A833-E546-9234-80D7AC3264A3}" destId="{0FE41293-7D1D-BA45-9682-3B25B63CA0A6}" srcOrd="5" destOrd="0" presId="urn:microsoft.com/office/officeart/2005/8/layout/venn3"/>
    <dgm:cxn modelId="{92BB692C-C6B7-A44F-BB3E-A496765F8E6F}" type="presParOf" srcId="{B991694B-A833-E546-9234-80D7AC3264A3}" destId="{369AAC43-5646-094C-960B-66246A8B11D6}"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6D1CD-5C02-5948-BEC9-ED963EDD9900}">
      <dsp:nvSpPr>
        <dsp:cNvPr id="0" name=""/>
        <dsp:cNvSpPr/>
      </dsp:nvSpPr>
      <dsp:spPr>
        <a:xfrm>
          <a:off x="451241" y="1036745"/>
          <a:ext cx="3402602" cy="3402602"/>
        </a:xfrm>
        <a:prstGeom prst="blockArc">
          <a:avLst>
            <a:gd name="adj1" fmla="val 11706200"/>
            <a:gd name="adj2" fmla="val 16152602"/>
            <a:gd name="adj3" fmla="val 4639"/>
          </a:avLst>
        </a:prstGeom>
        <a:gradFill rotWithShape="0">
          <a:gsLst>
            <a:gs pos="0">
              <a:schemeClr val="accent2">
                <a:hueOff val="-1323372"/>
                <a:satOff val="1492"/>
                <a:lumOff val="3530"/>
                <a:alphaOff val="0"/>
                <a:tint val="100000"/>
                <a:shade val="85000"/>
                <a:satMod val="100000"/>
                <a:lumMod val="100000"/>
              </a:schemeClr>
            </a:gs>
            <a:gs pos="100000">
              <a:schemeClr val="accent2">
                <a:hueOff val="-1323372"/>
                <a:satOff val="1492"/>
                <a:lumOff val="353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C73F0A08-3B9E-B449-8F1B-51121E8FDD21}">
      <dsp:nvSpPr>
        <dsp:cNvPr id="0" name=""/>
        <dsp:cNvSpPr/>
      </dsp:nvSpPr>
      <dsp:spPr>
        <a:xfrm>
          <a:off x="447346" y="1050927"/>
          <a:ext cx="3402602" cy="3402602"/>
        </a:xfrm>
        <a:prstGeom prst="blockArc">
          <a:avLst>
            <a:gd name="adj1" fmla="val 7608880"/>
            <a:gd name="adj2" fmla="val 11736624"/>
            <a:gd name="adj3" fmla="val 4639"/>
          </a:avLst>
        </a:prstGeom>
        <a:gradFill rotWithShape="0">
          <a:gsLst>
            <a:gs pos="0">
              <a:schemeClr val="accent2">
                <a:hueOff val="-992529"/>
                <a:satOff val="1119"/>
                <a:lumOff val="2647"/>
                <a:alphaOff val="0"/>
                <a:tint val="100000"/>
                <a:shade val="85000"/>
                <a:satMod val="100000"/>
                <a:lumMod val="100000"/>
              </a:schemeClr>
            </a:gs>
            <a:gs pos="100000">
              <a:schemeClr val="accent2">
                <a:hueOff val="-992529"/>
                <a:satOff val="1119"/>
                <a:lumOff val="2647"/>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D5AA3DC-336E-954D-B9D7-1EFC672D9CC1}">
      <dsp:nvSpPr>
        <dsp:cNvPr id="0" name=""/>
        <dsp:cNvSpPr/>
      </dsp:nvSpPr>
      <dsp:spPr>
        <a:xfrm>
          <a:off x="428330" y="1036903"/>
          <a:ext cx="3402602" cy="3402602"/>
        </a:xfrm>
        <a:prstGeom prst="blockArc">
          <a:avLst>
            <a:gd name="adj1" fmla="val 3240000"/>
            <a:gd name="adj2" fmla="val 7560000"/>
            <a:gd name="adj3" fmla="val 4639"/>
          </a:avLst>
        </a:prstGeom>
        <a:gradFill rotWithShape="0">
          <a:gsLst>
            <a:gs pos="0">
              <a:schemeClr val="accent2">
                <a:hueOff val="-661686"/>
                <a:satOff val="746"/>
                <a:lumOff val="1765"/>
                <a:alphaOff val="0"/>
                <a:tint val="100000"/>
                <a:shade val="85000"/>
                <a:satMod val="100000"/>
                <a:lumMod val="100000"/>
              </a:schemeClr>
            </a:gs>
            <a:gs pos="100000">
              <a:schemeClr val="accent2">
                <a:hueOff val="-661686"/>
                <a:satOff val="746"/>
                <a:lumOff val="1765"/>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E33083C-B507-2745-A54F-517DE9200F9E}">
      <dsp:nvSpPr>
        <dsp:cNvPr id="0" name=""/>
        <dsp:cNvSpPr/>
      </dsp:nvSpPr>
      <dsp:spPr>
        <a:xfrm>
          <a:off x="428330" y="1036903"/>
          <a:ext cx="3402602" cy="3402602"/>
        </a:xfrm>
        <a:prstGeom prst="blockArc">
          <a:avLst>
            <a:gd name="adj1" fmla="val 20520000"/>
            <a:gd name="adj2" fmla="val 3240000"/>
            <a:gd name="adj3" fmla="val 4639"/>
          </a:avLst>
        </a:prstGeom>
        <a:gradFill rotWithShape="0">
          <a:gsLst>
            <a:gs pos="0">
              <a:schemeClr val="accent2">
                <a:hueOff val="-330843"/>
                <a:satOff val="373"/>
                <a:lumOff val="882"/>
                <a:alphaOff val="0"/>
                <a:tint val="100000"/>
                <a:shade val="85000"/>
                <a:satMod val="100000"/>
                <a:lumMod val="100000"/>
              </a:schemeClr>
            </a:gs>
            <a:gs pos="100000">
              <a:schemeClr val="accent2">
                <a:hueOff val="-330843"/>
                <a:satOff val="373"/>
                <a:lumOff val="882"/>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006EA37-F095-B841-BFA9-830ACE0D1FEA}">
      <dsp:nvSpPr>
        <dsp:cNvPr id="0" name=""/>
        <dsp:cNvSpPr/>
      </dsp:nvSpPr>
      <dsp:spPr>
        <a:xfrm>
          <a:off x="428330" y="1036903"/>
          <a:ext cx="3402602" cy="3402602"/>
        </a:xfrm>
        <a:prstGeom prst="blockArc">
          <a:avLst>
            <a:gd name="adj1" fmla="val 16200000"/>
            <a:gd name="adj2" fmla="val 20520000"/>
            <a:gd name="adj3" fmla="val 4639"/>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F09E229-EC26-E244-94AD-CE547BD5A133}">
      <dsp:nvSpPr>
        <dsp:cNvPr id="0" name=""/>
        <dsp:cNvSpPr/>
      </dsp:nvSpPr>
      <dsp:spPr>
        <a:xfrm>
          <a:off x="1378857" y="1947679"/>
          <a:ext cx="1566027" cy="1566027"/>
        </a:xfrm>
        <a:prstGeom prst="ellips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5000" kern="1200" dirty="0" smtClean="0"/>
            <a:t>ECS</a:t>
          </a:r>
          <a:endParaRPr lang="en-US" sz="5000" kern="1200" dirty="0"/>
        </a:p>
      </dsp:txBody>
      <dsp:txXfrm>
        <a:off x="1608196" y="2177018"/>
        <a:ext cx="1107349" cy="1107349"/>
      </dsp:txXfrm>
    </dsp:sp>
    <dsp:sp modelId="{065036DE-9473-DD4A-9CD8-1140A0D63200}">
      <dsp:nvSpPr>
        <dsp:cNvPr id="0" name=""/>
        <dsp:cNvSpPr/>
      </dsp:nvSpPr>
      <dsp:spPr>
        <a:xfrm>
          <a:off x="1581521" y="528257"/>
          <a:ext cx="1096219" cy="1096219"/>
        </a:xfrm>
        <a:prstGeom prst="ellips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Eat</a:t>
          </a:r>
          <a:endParaRPr lang="en-US" sz="2000" kern="1200" dirty="0"/>
        </a:p>
      </dsp:txBody>
      <dsp:txXfrm>
        <a:off x="1742059" y="688795"/>
        <a:ext cx="775143" cy="775143"/>
      </dsp:txXfrm>
    </dsp:sp>
    <dsp:sp modelId="{3E68B969-EA0B-B041-8AD7-D9287E226CD9}">
      <dsp:nvSpPr>
        <dsp:cNvPr id="0" name=""/>
        <dsp:cNvSpPr/>
      </dsp:nvSpPr>
      <dsp:spPr>
        <a:xfrm>
          <a:off x="3162023" y="1676559"/>
          <a:ext cx="1096219" cy="1096219"/>
        </a:xfrm>
        <a:prstGeom prst="ellipse">
          <a:avLst/>
        </a:prstGeom>
        <a:gradFill rotWithShape="0">
          <a:gsLst>
            <a:gs pos="0">
              <a:schemeClr val="accent2">
                <a:hueOff val="-330843"/>
                <a:satOff val="373"/>
                <a:lumOff val="882"/>
                <a:alphaOff val="0"/>
                <a:tint val="100000"/>
                <a:shade val="85000"/>
                <a:satMod val="100000"/>
                <a:lumMod val="100000"/>
              </a:schemeClr>
            </a:gs>
            <a:gs pos="100000">
              <a:schemeClr val="accent2">
                <a:hueOff val="-330843"/>
                <a:satOff val="373"/>
                <a:lumOff val="882"/>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Sleep</a:t>
          </a:r>
          <a:endParaRPr lang="en-US" sz="2000" kern="1200" dirty="0"/>
        </a:p>
      </dsp:txBody>
      <dsp:txXfrm>
        <a:off x="3322561" y="1837097"/>
        <a:ext cx="775143" cy="775143"/>
      </dsp:txXfrm>
    </dsp:sp>
    <dsp:sp modelId="{F2FD93EE-8DE4-574C-9220-D2634673809B}">
      <dsp:nvSpPr>
        <dsp:cNvPr id="0" name=""/>
        <dsp:cNvSpPr/>
      </dsp:nvSpPr>
      <dsp:spPr>
        <a:xfrm>
          <a:off x="2558325" y="3534550"/>
          <a:ext cx="1096219" cy="1096219"/>
        </a:xfrm>
        <a:prstGeom prst="ellipse">
          <a:avLst/>
        </a:prstGeom>
        <a:gradFill rotWithShape="0">
          <a:gsLst>
            <a:gs pos="0">
              <a:schemeClr val="accent2">
                <a:hueOff val="-661686"/>
                <a:satOff val="746"/>
                <a:lumOff val="1765"/>
                <a:alphaOff val="0"/>
                <a:tint val="100000"/>
                <a:shade val="85000"/>
                <a:satMod val="100000"/>
                <a:lumMod val="100000"/>
              </a:schemeClr>
            </a:gs>
            <a:gs pos="100000">
              <a:schemeClr val="accent2">
                <a:hueOff val="-661686"/>
                <a:satOff val="746"/>
                <a:lumOff val="1765"/>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Relax</a:t>
          </a:r>
          <a:endParaRPr lang="en-US" sz="2000" kern="1200" dirty="0"/>
        </a:p>
      </dsp:txBody>
      <dsp:txXfrm>
        <a:off x="2718863" y="3695088"/>
        <a:ext cx="775143" cy="775143"/>
      </dsp:txXfrm>
    </dsp:sp>
    <dsp:sp modelId="{87FF6998-74A4-554B-B330-730982F99DB5}">
      <dsp:nvSpPr>
        <dsp:cNvPr id="0" name=""/>
        <dsp:cNvSpPr/>
      </dsp:nvSpPr>
      <dsp:spPr>
        <a:xfrm>
          <a:off x="604718" y="3534550"/>
          <a:ext cx="1096219" cy="1096219"/>
        </a:xfrm>
        <a:prstGeom prst="ellipse">
          <a:avLst/>
        </a:prstGeom>
        <a:gradFill rotWithShape="0">
          <a:gsLst>
            <a:gs pos="0">
              <a:schemeClr val="accent2">
                <a:hueOff val="-992529"/>
                <a:satOff val="1119"/>
                <a:lumOff val="2647"/>
                <a:alphaOff val="0"/>
                <a:tint val="100000"/>
                <a:shade val="85000"/>
                <a:satMod val="100000"/>
                <a:lumMod val="100000"/>
              </a:schemeClr>
            </a:gs>
            <a:gs pos="100000">
              <a:schemeClr val="accent2">
                <a:hueOff val="-992529"/>
                <a:satOff val="1119"/>
                <a:lumOff val="2647"/>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Protect</a:t>
          </a:r>
          <a:endParaRPr lang="en-US" sz="2000" kern="1200" dirty="0"/>
        </a:p>
      </dsp:txBody>
      <dsp:txXfrm>
        <a:off x="765256" y="3695088"/>
        <a:ext cx="775143" cy="775143"/>
      </dsp:txXfrm>
    </dsp:sp>
    <dsp:sp modelId="{B58E4083-5770-E540-9E9B-00B1C419CAC9}">
      <dsp:nvSpPr>
        <dsp:cNvPr id="0" name=""/>
        <dsp:cNvSpPr/>
      </dsp:nvSpPr>
      <dsp:spPr>
        <a:xfrm>
          <a:off x="0" y="1756927"/>
          <a:ext cx="1096219" cy="1096219"/>
        </a:xfrm>
        <a:prstGeom prst="ellipse">
          <a:avLst/>
        </a:prstGeom>
        <a:gradFill rotWithShape="0">
          <a:gsLst>
            <a:gs pos="0">
              <a:schemeClr val="accent2">
                <a:hueOff val="-1323372"/>
                <a:satOff val="1492"/>
                <a:lumOff val="3530"/>
                <a:alphaOff val="0"/>
                <a:tint val="100000"/>
                <a:shade val="85000"/>
                <a:satMod val="100000"/>
                <a:lumMod val="100000"/>
              </a:schemeClr>
            </a:gs>
            <a:gs pos="100000">
              <a:schemeClr val="accent2">
                <a:hueOff val="-1323372"/>
                <a:satOff val="1492"/>
                <a:lumOff val="353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Forget</a:t>
          </a:r>
          <a:endParaRPr lang="en-US" sz="2000" kern="1200" dirty="0"/>
        </a:p>
      </dsp:txBody>
      <dsp:txXfrm>
        <a:off x="160538" y="1917465"/>
        <a:ext cx="775143" cy="775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47BDF-13CD-794C-88DE-7B2BF6FC4F87}">
      <dsp:nvSpPr>
        <dsp:cNvPr id="0" name=""/>
        <dsp:cNvSpPr/>
      </dsp:nvSpPr>
      <dsp:spPr>
        <a:xfrm>
          <a:off x="1786633" y="3453526"/>
          <a:ext cx="3612237" cy="0"/>
        </a:xfrm>
        <a:prstGeom prst="line">
          <a:avLst/>
        </a:pr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3DF404-E159-384A-8D0F-3EEDC1DFCEE5}">
      <dsp:nvSpPr>
        <dsp:cNvPr id="0" name=""/>
        <dsp:cNvSpPr/>
      </dsp:nvSpPr>
      <dsp:spPr>
        <a:xfrm>
          <a:off x="1786633" y="2910601"/>
          <a:ext cx="3088957" cy="0"/>
        </a:xfrm>
        <a:prstGeom prst="line">
          <a:avLst/>
        </a:pr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FF2E00-3402-BA4B-8FB7-F67B8C8C977C}">
      <dsp:nvSpPr>
        <dsp:cNvPr id="0" name=""/>
        <dsp:cNvSpPr/>
      </dsp:nvSpPr>
      <dsp:spPr>
        <a:xfrm>
          <a:off x="1786633" y="2274808"/>
          <a:ext cx="2803921" cy="0"/>
        </a:xfrm>
        <a:prstGeom prst="line">
          <a:avLst/>
        </a:pr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AE0E09-73BA-F743-811F-C0ECE3E89A35}">
      <dsp:nvSpPr>
        <dsp:cNvPr id="0" name=""/>
        <dsp:cNvSpPr/>
      </dsp:nvSpPr>
      <dsp:spPr>
        <a:xfrm>
          <a:off x="1786633" y="1596151"/>
          <a:ext cx="2803921" cy="0"/>
        </a:xfrm>
        <a:prstGeom prst="line">
          <a:avLst/>
        </a:pr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5719E0-F811-C548-ABA1-AB8F81365990}">
      <dsp:nvSpPr>
        <dsp:cNvPr id="0" name=""/>
        <dsp:cNvSpPr/>
      </dsp:nvSpPr>
      <dsp:spPr>
        <a:xfrm>
          <a:off x="1786633" y="960358"/>
          <a:ext cx="3088957" cy="0"/>
        </a:xfrm>
        <a:prstGeom prst="line">
          <a:avLst/>
        </a:pr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7E0A83-7CBA-0845-A95E-084389340224}">
      <dsp:nvSpPr>
        <dsp:cNvPr id="0" name=""/>
        <dsp:cNvSpPr/>
      </dsp:nvSpPr>
      <dsp:spPr>
        <a:xfrm>
          <a:off x="1786633" y="417433"/>
          <a:ext cx="3612237" cy="0"/>
        </a:xfrm>
        <a:prstGeom prst="line">
          <a:avLst/>
        </a:pr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6CEAA6-6F72-3D41-93A7-6B5DAADF52E8}">
      <dsp:nvSpPr>
        <dsp:cNvPr id="0" name=""/>
        <dsp:cNvSpPr/>
      </dsp:nvSpPr>
      <dsp:spPr>
        <a:xfrm>
          <a:off x="695" y="149542"/>
          <a:ext cx="3571875" cy="3571875"/>
        </a:xfrm>
        <a:prstGeom prst="ellipse">
          <a:avLst/>
        </a:prstGeom>
        <a:solidFill>
          <a:schemeClr val="accent1"/>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8A6AF18F-47A2-A741-9D1A-5B001C863156}">
      <dsp:nvSpPr>
        <dsp:cNvPr id="0" name=""/>
        <dsp:cNvSpPr/>
      </dsp:nvSpPr>
      <dsp:spPr>
        <a:xfrm>
          <a:off x="114172" y="1213502"/>
          <a:ext cx="3349950" cy="1178718"/>
        </a:xfrm>
        <a:prstGeom prst="rect">
          <a:avLst/>
        </a:prstGeom>
        <a:noFill/>
        <a:ln>
          <a:noFill/>
        </a:ln>
        <a:effectLst>
          <a:outerShdw blurRad="50800" dist="12700" dir="5400000" algn="ctr" rotWithShape="0">
            <a:srgbClr val="000000">
              <a:alpha val="50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r>
            <a:rPr lang="en-US" sz="6500" kern="1200" dirty="0" smtClean="0">
              <a:latin typeface="Franklin Gothic Heavy" charset="0"/>
              <a:ea typeface="Franklin Gothic Heavy" charset="0"/>
              <a:cs typeface="Franklin Gothic Heavy" charset="0"/>
            </a:rPr>
            <a:t>ECS</a:t>
          </a:r>
          <a:endParaRPr lang="en-US" sz="6500" kern="1200" dirty="0">
            <a:latin typeface="Franklin Gothic Heavy" charset="0"/>
            <a:ea typeface="Franklin Gothic Heavy" charset="0"/>
            <a:cs typeface="Franklin Gothic Heavy" charset="0"/>
          </a:endParaRPr>
        </a:p>
      </dsp:txBody>
      <dsp:txXfrm>
        <a:off x="114172" y="1213502"/>
        <a:ext cx="3349950" cy="1178718"/>
      </dsp:txXfrm>
    </dsp:sp>
    <dsp:sp modelId="{C03B7B2C-A640-4E4C-BC52-17517078D523}">
      <dsp:nvSpPr>
        <dsp:cNvPr id="0" name=""/>
        <dsp:cNvSpPr/>
      </dsp:nvSpPr>
      <dsp:spPr>
        <a:xfrm>
          <a:off x="5130979" y="149542"/>
          <a:ext cx="535781" cy="535781"/>
        </a:xfrm>
        <a:prstGeom prst="ellipse">
          <a:avLst/>
        </a:prstGeom>
        <a:solidFill>
          <a:schemeClr val="accent6">
            <a:lumMod val="7500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1494C424-0EC2-724E-9E26-3E14132759A9}">
      <dsp:nvSpPr>
        <dsp:cNvPr id="0" name=""/>
        <dsp:cNvSpPr/>
      </dsp:nvSpPr>
      <dsp:spPr>
        <a:xfrm>
          <a:off x="5666761" y="149542"/>
          <a:ext cx="854286"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kern="1200" dirty="0" smtClean="0"/>
            <a:t>Cancer</a:t>
          </a:r>
          <a:endParaRPr lang="en-US" sz="1900" kern="1200" dirty="0"/>
        </a:p>
      </dsp:txBody>
      <dsp:txXfrm>
        <a:off x="5666761" y="149542"/>
        <a:ext cx="854286" cy="535781"/>
      </dsp:txXfrm>
    </dsp:sp>
    <dsp:sp modelId="{70A3DFB3-5850-B24D-A9BD-EDDC995EA675}">
      <dsp:nvSpPr>
        <dsp:cNvPr id="0" name=""/>
        <dsp:cNvSpPr/>
      </dsp:nvSpPr>
      <dsp:spPr>
        <a:xfrm>
          <a:off x="4607700" y="692467"/>
          <a:ext cx="535781" cy="535781"/>
        </a:xfrm>
        <a:prstGeom prst="ellipse">
          <a:avLst/>
        </a:prstGeom>
        <a:solidFill>
          <a:schemeClr val="accent5">
            <a:lumMod val="7500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3FCE49C6-AD36-B546-8F39-FE17673127D9}">
      <dsp:nvSpPr>
        <dsp:cNvPr id="0" name=""/>
        <dsp:cNvSpPr/>
      </dsp:nvSpPr>
      <dsp:spPr>
        <a:xfrm>
          <a:off x="5143481" y="692467"/>
          <a:ext cx="1044253"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kern="1200" dirty="0" smtClean="0"/>
            <a:t>Diabetes</a:t>
          </a:r>
        </a:p>
      </dsp:txBody>
      <dsp:txXfrm>
        <a:off x="5143481" y="692467"/>
        <a:ext cx="1044253" cy="535781"/>
      </dsp:txXfrm>
    </dsp:sp>
    <dsp:sp modelId="{EBD96F30-841E-6247-9BE6-A35482A1AF40}">
      <dsp:nvSpPr>
        <dsp:cNvPr id="0" name=""/>
        <dsp:cNvSpPr/>
      </dsp:nvSpPr>
      <dsp:spPr>
        <a:xfrm>
          <a:off x="4322664" y="1328261"/>
          <a:ext cx="535781" cy="535781"/>
        </a:xfrm>
        <a:prstGeom prst="ellipse">
          <a:avLst/>
        </a:prstGeom>
        <a:solidFill>
          <a:schemeClr val="accent4">
            <a:lumMod val="7500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A1F8758B-59B5-4E4A-A087-9E01FFBD7DF3}">
      <dsp:nvSpPr>
        <dsp:cNvPr id="0" name=""/>
        <dsp:cNvSpPr/>
      </dsp:nvSpPr>
      <dsp:spPr>
        <a:xfrm>
          <a:off x="4858445" y="1328261"/>
          <a:ext cx="1257300"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kern="1200" dirty="0" smtClean="0"/>
            <a:t>Alzheimer’s </a:t>
          </a:r>
          <a:endParaRPr lang="en" sz="1900" kern="1200" dirty="0" smtClean="0"/>
        </a:p>
      </dsp:txBody>
      <dsp:txXfrm>
        <a:off x="4858445" y="1328261"/>
        <a:ext cx="1257300" cy="535781"/>
      </dsp:txXfrm>
    </dsp:sp>
    <dsp:sp modelId="{5C0A35A5-0825-444B-8F6D-E234C0B910A1}">
      <dsp:nvSpPr>
        <dsp:cNvPr id="0" name=""/>
        <dsp:cNvSpPr/>
      </dsp:nvSpPr>
      <dsp:spPr>
        <a:xfrm>
          <a:off x="4322664" y="2006917"/>
          <a:ext cx="535781" cy="535781"/>
        </a:xfrm>
        <a:prstGeom prst="ellipse">
          <a:avLst/>
        </a:prstGeom>
        <a:solidFill>
          <a:srgbClr val="7030A0"/>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6DE0350C-FB21-744D-9302-97FB9EA8674F}">
      <dsp:nvSpPr>
        <dsp:cNvPr id="0" name=""/>
        <dsp:cNvSpPr/>
      </dsp:nvSpPr>
      <dsp:spPr>
        <a:xfrm>
          <a:off x="4858445" y="2006917"/>
          <a:ext cx="550068"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kern="1200" dirty="0" smtClean="0"/>
            <a:t>Pain</a:t>
          </a:r>
          <a:endParaRPr lang="en-US" sz="1900" kern="1200" dirty="0"/>
        </a:p>
      </dsp:txBody>
      <dsp:txXfrm>
        <a:off x="4858445" y="2006917"/>
        <a:ext cx="550068" cy="535781"/>
      </dsp:txXfrm>
    </dsp:sp>
    <dsp:sp modelId="{896C820C-3289-C147-B750-89327D779215}">
      <dsp:nvSpPr>
        <dsp:cNvPr id="0" name=""/>
        <dsp:cNvSpPr/>
      </dsp:nvSpPr>
      <dsp:spPr>
        <a:xfrm>
          <a:off x="4607700" y="2642711"/>
          <a:ext cx="535781" cy="535781"/>
        </a:xfrm>
        <a:prstGeom prst="ellipse">
          <a:avLst/>
        </a:prstGeom>
        <a:solidFill>
          <a:srgbClr val="FFC000"/>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13B134B0-8325-5D48-A176-221FA0C3D62D}">
      <dsp:nvSpPr>
        <dsp:cNvPr id="0" name=""/>
        <dsp:cNvSpPr/>
      </dsp:nvSpPr>
      <dsp:spPr>
        <a:xfrm>
          <a:off x="5143481" y="2642711"/>
          <a:ext cx="1691095"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kern="1200" dirty="0" smtClean="0"/>
            <a:t>Sleep Disorders</a:t>
          </a:r>
          <a:endParaRPr lang="en-US" sz="1900" kern="1200" dirty="0"/>
        </a:p>
      </dsp:txBody>
      <dsp:txXfrm>
        <a:off x="5143481" y="2642711"/>
        <a:ext cx="1691095" cy="535781"/>
      </dsp:txXfrm>
    </dsp:sp>
    <dsp:sp modelId="{83B0BB2E-27FC-974A-B558-56A6A97EAE8B}">
      <dsp:nvSpPr>
        <dsp:cNvPr id="0" name=""/>
        <dsp:cNvSpPr/>
      </dsp:nvSpPr>
      <dsp:spPr>
        <a:xfrm>
          <a:off x="5130979" y="3185636"/>
          <a:ext cx="535781" cy="535781"/>
        </a:xfrm>
        <a:prstGeom prst="ellipse">
          <a:avLst/>
        </a:prstGeom>
        <a:solidFill>
          <a:schemeClr val="tx2"/>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FDE2D908-0E1D-A744-8DC9-7C16CB7ADDB5}">
      <dsp:nvSpPr>
        <dsp:cNvPr id="0" name=""/>
        <dsp:cNvSpPr/>
      </dsp:nvSpPr>
      <dsp:spPr>
        <a:xfrm>
          <a:off x="5666761" y="3185636"/>
          <a:ext cx="1476292"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lvl="0" algn="l" defTabSz="844550">
            <a:lnSpc>
              <a:spcPct val="90000"/>
            </a:lnSpc>
            <a:spcBef>
              <a:spcPct val="0"/>
            </a:spcBef>
            <a:spcAft>
              <a:spcPct val="35000"/>
            </a:spcAft>
          </a:pPr>
          <a:r>
            <a:rPr lang="en-US" sz="1900" kern="1200" dirty="0" smtClean="0"/>
            <a:t>TBI/Stroke</a:t>
          </a:r>
          <a:endParaRPr lang="en-US" sz="1900" kern="1200" dirty="0"/>
        </a:p>
      </dsp:txBody>
      <dsp:txXfrm>
        <a:off x="5666761" y="3185636"/>
        <a:ext cx="1476292" cy="535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1C36-0200-5F4F-A648-FB9DDDCAC81C}">
      <dsp:nvSpPr>
        <dsp:cNvPr id="0" name=""/>
        <dsp:cNvSpPr/>
      </dsp:nvSpPr>
      <dsp:spPr>
        <a:xfrm>
          <a:off x="230771" y="2498"/>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GLUTAMATE OVERLOAD, EXCITOTOXICITY</a:t>
          </a:r>
          <a:endParaRPr lang="en-US" sz="1400" kern="1200" dirty="0"/>
        </a:p>
      </dsp:txBody>
      <dsp:txXfrm>
        <a:off x="519177" y="2498"/>
        <a:ext cx="1892753" cy="576812"/>
      </dsp:txXfrm>
    </dsp:sp>
    <dsp:sp modelId="{72C8E009-BA2E-EC41-80D8-4FD593AA79B4}">
      <dsp:nvSpPr>
        <dsp:cNvPr id="0" name=""/>
        <dsp:cNvSpPr/>
      </dsp:nvSpPr>
      <dsp:spPr>
        <a:xfrm>
          <a:off x="2512872" y="51527"/>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Inhibits glutamate receptor transmission</a:t>
          </a:r>
          <a:endParaRPr lang="en-US" sz="1400" kern="1200" dirty="0"/>
        </a:p>
      </dsp:txBody>
      <dsp:txXfrm>
        <a:off x="2752249" y="51527"/>
        <a:ext cx="1922690" cy="478754"/>
      </dsp:txXfrm>
    </dsp:sp>
    <dsp:sp modelId="{302AF96A-8B3F-E344-BAB7-453AA53C7B3F}">
      <dsp:nvSpPr>
        <dsp:cNvPr id="0" name=""/>
        <dsp:cNvSpPr/>
      </dsp:nvSpPr>
      <dsp:spPr>
        <a:xfrm>
          <a:off x="230771" y="660065"/>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INFLAMMATION</a:t>
          </a:r>
        </a:p>
      </dsp:txBody>
      <dsp:txXfrm>
        <a:off x="519177" y="660065"/>
        <a:ext cx="1892753" cy="576812"/>
      </dsp:txXfrm>
    </dsp:sp>
    <dsp:sp modelId="{5C876E1B-6EDB-0642-B456-4C9439ECACF5}">
      <dsp:nvSpPr>
        <dsp:cNvPr id="0" name=""/>
        <dsp:cNvSpPr/>
      </dsp:nvSpPr>
      <dsp:spPr>
        <a:xfrm>
          <a:off x="2512872" y="709094"/>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Anti-inflammatory</a:t>
          </a:r>
          <a:endParaRPr lang="en-US" sz="1400" kern="1200" dirty="0"/>
        </a:p>
      </dsp:txBody>
      <dsp:txXfrm>
        <a:off x="2752249" y="709094"/>
        <a:ext cx="1922690" cy="478754"/>
      </dsp:txXfrm>
    </dsp:sp>
    <dsp:sp modelId="{1EB0A258-BFB8-C147-B439-62891099A535}">
      <dsp:nvSpPr>
        <dsp:cNvPr id="0" name=""/>
        <dsp:cNvSpPr/>
      </dsp:nvSpPr>
      <dsp:spPr>
        <a:xfrm>
          <a:off x="230771" y="1317631"/>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REACTIVE OXYGEN SPECIES</a:t>
          </a:r>
        </a:p>
      </dsp:txBody>
      <dsp:txXfrm>
        <a:off x="519177" y="1317631"/>
        <a:ext cx="1892753" cy="576812"/>
      </dsp:txXfrm>
    </dsp:sp>
    <dsp:sp modelId="{94550BF0-558E-BC46-B5C2-2031237EEA6C}">
      <dsp:nvSpPr>
        <dsp:cNvPr id="0" name=""/>
        <dsp:cNvSpPr/>
      </dsp:nvSpPr>
      <dsp:spPr>
        <a:xfrm>
          <a:off x="2512872" y="1366660"/>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Antioxidant</a:t>
          </a:r>
          <a:endParaRPr lang="en-US" sz="1400" kern="1200" dirty="0"/>
        </a:p>
      </dsp:txBody>
      <dsp:txXfrm>
        <a:off x="2752249" y="1366660"/>
        <a:ext cx="1922690" cy="478754"/>
      </dsp:txXfrm>
    </dsp:sp>
    <dsp:sp modelId="{E5B42BEB-BA26-9A4F-90DE-23AE4174E759}">
      <dsp:nvSpPr>
        <dsp:cNvPr id="0" name=""/>
        <dsp:cNvSpPr/>
      </dsp:nvSpPr>
      <dsp:spPr>
        <a:xfrm>
          <a:off x="230771" y="1975198"/>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BLOOD-BRAIN BARRIER DYSREGULATION</a:t>
          </a:r>
        </a:p>
      </dsp:txBody>
      <dsp:txXfrm>
        <a:off x="519177" y="1975198"/>
        <a:ext cx="1892753" cy="576812"/>
      </dsp:txXfrm>
    </dsp:sp>
    <dsp:sp modelId="{729C9FE2-B648-4A45-BE03-3C6EF540F473}">
      <dsp:nvSpPr>
        <dsp:cNvPr id="0" name=""/>
        <dsp:cNvSpPr/>
      </dsp:nvSpPr>
      <dsp:spPr>
        <a:xfrm>
          <a:off x="2512872" y="2024227"/>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Restores integrity of BBB</a:t>
          </a:r>
          <a:endParaRPr lang="en-US" sz="1400" kern="1200" dirty="0"/>
        </a:p>
      </dsp:txBody>
      <dsp:txXfrm>
        <a:off x="2752249" y="2024227"/>
        <a:ext cx="1922690" cy="478754"/>
      </dsp:txXfrm>
    </dsp:sp>
    <dsp:sp modelId="{9800617D-0C40-A34D-AC1F-910BF231DB25}">
      <dsp:nvSpPr>
        <dsp:cNvPr id="0" name=""/>
        <dsp:cNvSpPr/>
      </dsp:nvSpPr>
      <dsp:spPr>
        <a:xfrm>
          <a:off x="230771" y="2632764"/>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MICROVASCULAR DAMAGE</a:t>
          </a:r>
        </a:p>
      </dsp:txBody>
      <dsp:txXfrm>
        <a:off x="519177" y="2632764"/>
        <a:ext cx="1892753" cy="576812"/>
      </dsp:txXfrm>
    </dsp:sp>
    <dsp:sp modelId="{97D08D39-D53C-9045-AF01-0630D2DFF2F6}">
      <dsp:nvSpPr>
        <dsp:cNvPr id="0" name=""/>
        <dsp:cNvSpPr/>
      </dsp:nvSpPr>
      <dsp:spPr>
        <a:xfrm>
          <a:off x="2512872" y="2681793"/>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Regulates vasodilation, cerebral blood flow</a:t>
          </a:r>
          <a:endParaRPr lang="en-US" sz="1400" kern="1200" dirty="0"/>
        </a:p>
      </dsp:txBody>
      <dsp:txXfrm>
        <a:off x="2752249" y="2681793"/>
        <a:ext cx="1922690" cy="478754"/>
      </dsp:txXfrm>
    </dsp:sp>
    <dsp:sp modelId="{73798A95-537E-7448-B75C-30829107FE08}">
      <dsp:nvSpPr>
        <dsp:cNvPr id="0" name=""/>
        <dsp:cNvSpPr/>
      </dsp:nvSpPr>
      <dsp:spPr>
        <a:xfrm>
          <a:off x="230771" y="3290330"/>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ION IMBALANCE, CALCIUM INFLUX &amp; ACCUMULATION</a:t>
          </a:r>
        </a:p>
      </dsp:txBody>
      <dsp:txXfrm>
        <a:off x="519177" y="3290330"/>
        <a:ext cx="1892753" cy="576812"/>
      </dsp:txXfrm>
    </dsp:sp>
    <dsp:sp modelId="{8BFB623F-FEB5-2645-9EFD-4C62AF528EC7}">
      <dsp:nvSpPr>
        <dsp:cNvPr id="0" name=""/>
        <dsp:cNvSpPr/>
      </dsp:nvSpPr>
      <dsp:spPr>
        <a:xfrm>
          <a:off x="2512872" y="3339359"/>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Regulates mitochondrial activity</a:t>
          </a:r>
          <a:endParaRPr lang="en-US" sz="1400" kern="1200" dirty="0"/>
        </a:p>
      </dsp:txBody>
      <dsp:txXfrm>
        <a:off x="2752249" y="3339359"/>
        <a:ext cx="1922690" cy="478754"/>
      </dsp:txXfrm>
    </dsp:sp>
    <dsp:sp modelId="{7199508C-3873-7A4A-8D53-06333EE0C1ED}">
      <dsp:nvSpPr>
        <dsp:cNvPr id="0" name=""/>
        <dsp:cNvSpPr/>
      </dsp:nvSpPr>
      <dsp:spPr>
        <a:xfrm>
          <a:off x="230771" y="3947897"/>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BRAIN TISSUE SWELLING, EDEMA</a:t>
          </a:r>
        </a:p>
      </dsp:txBody>
      <dsp:txXfrm>
        <a:off x="519177" y="3947897"/>
        <a:ext cx="1892753" cy="576812"/>
      </dsp:txXfrm>
    </dsp:sp>
    <dsp:sp modelId="{844F191F-AEA2-9E40-9C56-9A47FE575CDC}">
      <dsp:nvSpPr>
        <dsp:cNvPr id="0" name=""/>
        <dsp:cNvSpPr/>
      </dsp:nvSpPr>
      <dsp:spPr>
        <a:xfrm>
          <a:off x="2512872" y="3996926"/>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Limits infarct size</a:t>
          </a:r>
          <a:endParaRPr lang="en-US" sz="1400" kern="1200" dirty="0"/>
        </a:p>
      </dsp:txBody>
      <dsp:txXfrm>
        <a:off x="2752249" y="3996926"/>
        <a:ext cx="1922690" cy="478754"/>
      </dsp:txXfrm>
    </dsp:sp>
    <dsp:sp modelId="{4101FAB8-F303-5842-9520-D9569AEAF7CB}">
      <dsp:nvSpPr>
        <dsp:cNvPr id="0" name=""/>
        <dsp:cNvSpPr/>
      </dsp:nvSpPr>
      <dsp:spPr>
        <a:xfrm>
          <a:off x="230771" y="4605463"/>
          <a:ext cx="2469565" cy="576812"/>
        </a:xfrm>
        <a:prstGeom prst="chevron">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CELL SURVIVAL, CELL DEATH</a:t>
          </a:r>
        </a:p>
      </dsp:txBody>
      <dsp:txXfrm>
        <a:off x="519177" y="4605463"/>
        <a:ext cx="1892753" cy="576812"/>
      </dsp:txXfrm>
    </dsp:sp>
    <dsp:sp modelId="{17E04C7B-CC2D-BB4F-AED9-FE8A3C5FC661}">
      <dsp:nvSpPr>
        <dsp:cNvPr id="0" name=""/>
        <dsp:cNvSpPr/>
      </dsp:nvSpPr>
      <dsp:spPr>
        <a:xfrm>
          <a:off x="2512872" y="4654492"/>
          <a:ext cx="2401444" cy="47875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smtClean="0"/>
            <a:t>Regulates autophagy and apoptosis</a:t>
          </a:r>
          <a:endParaRPr lang="en-US" sz="1400" kern="1200" dirty="0"/>
        </a:p>
      </dsp:txBody>
      <dsp:txXfrm>
        <a:off x="2752249" y="4654492"/>
        <a:ext cx="1922690" cy="478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81E8A-930A-9045-BDC3-F2B886F7057F}">
      <dsp:nvSpPr>
        <dsp:cNvPr id="0" name=""/>
        <dsp:cNvSpPr/>
      </dsp:nvSpPr>
      <dsp:spPr>
        <a:xfrm>
          <a:off x="1" y="195971"/>
          <a:ext cx="2036875" cy="2036875"/>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2096" tIns="16510" rIns="112096" bIns="16510" numCol="1" spcCol="1270" anchor="ctr" anchorCtr="0">
          <a:noAutofit/>
        </a:bodyPr>
        <a:lstStyle/>
        <a:p>
          <a:pPr lvl="0" algn="ctr" defTabSz="577850">
            <a:lnSpc>
              <a:spcPct val="90000"/>
            </a:lnSpc>
            <a:spcBef>
              <a:spcPct val="0"/>
            </a:spcBef>
            <a:spcAft>
              <a:spcPct val="35000"/>
            </a:spcAft>
          </a:pPr>
          <a:r>
            <a:rPr lang="en-US" sz="1300" b="1" kern="1200" dirty="0" smtClean="0"/>
            <a:t>CHEMOTHERAPY</a:t>
          </a:r>
          <a:endParaRPr lang="en-US" sz="1300" b="1" kern="1200" dirty="0"/>
        </a:p>
      </dsp:txBody>
      <dsp:txXfrm>
        <a:off x="298294" y="494264"/>
        <a:ext cx="1440289" cy="1440289"/>
      </dsp:txXfrm>
    </dsp:sp>
    <dsp:sp modelId="{D6DB5AF5-B609-234E-B5B0-F9417CAC6A2C}">
      <dsp:nvSpPr>
        <dsp:cNvPr id="0" name=""/>
        <dsp:cNvSpPr/>
      </dsp:nvSpPr>
      <dsp:spPr>
        <a:xfrm>
          <a:off x="1631530" y="231718"/>
          <a:ext cx="2036875" cy="2036875"/>
        </a:xfrm>
        <a:prstGeom prst="ellipse">
          <a:avLst/>
        </a:prstGeom>
        <a:solidFill>
          <a:schemeClr val="accent2">
            <a:alpha val="50000"/>
            <a:hueOff val="-441124"/>
            <a:satOff val="497"/>
            <a:lumOff val="11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2096" tIns="16510" rIns="112096" bIns="16510" numCol="1" spcCol="1270" anchor="ctr" anchorCtr="0">
          <a:noAutofit/>
        </a:bodyPr>
        <a:lstStyle/>
        <a:p>
          <a:pPr lvl="0" algn="ctr" defTabSz="577850">
            <a:lnSpc>
              <a:spcPct val="90000"/>
            </a:lnSpc>
            <a:spcBef>
              <a:spcPct val="0"/>
            </a:spcBef>
            <a:spcAft>
              <a:spcPct val="35000"/>
            </a:spcAft>
          </a:pPr>
          <a:r>
            <a:rPr lang="en-US" sz="1300" b="1" kern="1200" smtClean="0"/>
            <a:t>OPIATES</a:t>
          </a:r>
          <a:endParaRPr lang="en-US" sz="1300" b="1" kern="1200" dirty="0"/>
        </a:p>
      </dsp:txBody>
      <dsp:txXfrm>
        <a:off x="1929823" y="530011"/>
        <a:ext cx="1440289" cy="1440289"/>
      </dsp:txXfrm>
    </dsp:sp>
    <dsp:sp modelId="{DABE1C4A-0471-9B4E-8B0F-61E02E1B181F}">
      <dsp:nvSpPr>
        <dsp:cNvPr id="0" name=""/>
        <dsp:cNvSpPr/>
      </dsp:nvSpPr>
      <dsp:spPr>
        <a:xfrm>
          <a:off x="3261030" y="231718"/>
          <a:ext cx="2036875" cy="2036875"/>
        </a:xfrm>
        <a:prstGeom prst="ellipse">
          <a:avLst/>
        </a:prstGeom>
        <a:solidFill>
          <a:schemeClr val="accent2">
            <a:alpha val="50000"/>
            <a:hueOff val="-882248"/>
            <a:satOff val="995"/>
            <a:lumOff val="235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2096" tIns="16510" rIns="112096" bIns="16510" numCol="1" spcCol="1270" anchor="ctr" anchorCtr="0">
          <a:noAutofit/>
        </a:bodyPr>
        <a:lstStyle/>
        <a:p>
          <a:pPr lvl="0" algn="ctr" defTabSz="577850">
            <a:lnSpc>
              <a:spcPct val="90000"/>
            </a:lnSpc>
            <a:spcBef>
              <a:spcPct val="0"/>
            </a:spcBef>
            <a:spcAft>
              <a:spcPct val="35000"/>
            </a:spcAft>
          </a:pPr>
          <a:r>
            <a:rPr lang="en-US" sz="1300" b="1" kern="1200" smtClean="0"/>
            <a:t>WARFARIN</a:t>
          </a:r>
          <a:endParaRPr lang="en-US" sz="1300" b="1" kern="1200" dirty="0"/>
        </a:p>
      </dsp:txBody>
      <dsp:txXfrm>
        <a:off x="3559323" y="530011"/>
        <a:ext cx="1440289" cy="1440289"/>
      </dsp:txXfrm>
    </dsp:sp>
    <dsp:sp modelId="{369AAC43-5646-094C-960B-66246A8B11D6}">
      <dsp:nvSpPr>
        <dsp:cNvPr id="0" name=""/>
        <dsp:cNvSpPr/>
      </dsp:nvSpPr>
      <dsp:spPr>
        <a:xfrm>
          <a:off x="4890531" y="231718"/>
          <a:ext cx="2036875" cy="2036875"/>
        </a:xfrm>
        <a:prstGeom prst="ellipse">
          <a:avLst/>
        </a:prstGeom>
        <a:solidFill>
          <a:schemeClr val="accent2">
            <a:alpha val="50000"/>
            <a:hueOff val="-1323372"/>
            <a:satOff val="1492"/>
            <a:lumOff val="35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2096" tIns="16510" rIns="112096" bIns="16510" numCol="1" spcCol="1270" anchor="ctr" anchorCtr="0">
          <a:noAutofit/>
        </a:bodyPr>
        <a:lstStyle/>
        <a:p>
          <a:pPr lvl="0" algn="ctr" defTabSz="577850">
            <a:lnSpc>
              <a:spcPct val="90000"/>
            </a:lnSpc>
            <a:spcBef>
              <a:spcPct val="0"/>
            </a:spcBef>
            <a:spcAft>
              <a:spcPct val="35000"/>
            </a:spcAft>
          </a:pPr>
          <a:r>
            <a:rPr lang="en-US" sz="1300" b="1" kern="1200" smtClean="0"/>
            <a:t>EPILEPSY DRUGS</a:t>
          </a:r>
          <a:endParaRPr lang="en-US" sz="1300" b="1" kern="1200" dirty="0"/>
        </a:p>
      </dsp:txBody>
      <dsp:txXfrm>
        <a:off x="5188824" y="530011"/>
        <a:ext cx="1440289" cy="144028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3D285-3E14-6047-81A5-33EABD2071B3}" type="datetimeFigureOut">
              <a:rPr lang="en-US" smtClean="0"/>
              <a:t>5/4/18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AC004-999E-464F-B8A3-392D27EED983}" type="slidenum">
              <a:rPr lang="en-US" smtClean="0"/>
              <a:t>‹#›</a:t>
            </a:fld>
            <a:endParaRPr lang="en-US"/>
          </a:p>
        </p:txBody>
      </p:sp>
    </p:spTree>
    <p:extLst>
      <p:ext uri="{BB962C8B-B14F-4D97-AF65-F5344CB8AC3E}">
        <p14:creationId xmlns:p14="http://schemas.microsoft.com/office/powerpoint/2010/main" val="1543828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94584C-D8A1-48DA-A5A5-6329A6D5AE1B}" type="slidenum">
              <a:rPr lang="en-US" smtClean="0"/>
              <a:t>11</a:t>
            </a:fld>
            <a:endParaRPr lang="en-US"/>
          </a:p>
        </p:txBody>
      </p:sp>
    </p:spTree>
    <p:extLst>
      <p:ext uri="{BB962C8B-B14F-4D97-AF65-F5344CB8AC3E}">
        <p14:creationId xmlns:p14="http://schemas.microsoft.com/office/powerpoint/2010/main" val="97402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B1B2B0A-2181-F240-BC74-B698726E265B}" type="datetimeFigureOut">
              <a:rPr lang="en-US" smtClean="0"/>
              <a:t>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CC3F9-FB72-634C-BABE-65AFD86BDD54}"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3330" y="1385"/>
            <a:ext cx="9144000" cy="457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1B2B0A-2181-F240-BC74-B698726E265B}" type="datetimeFigureOut">
              <a:rPr lang="en-US" smtClean="0"/>
              <a:t>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1B2B0A-2181-F240-BC74-B698726E265B}" type="datetimeFigureOut">
              <a:rPr lang="en-US" smtClean="0"/>
              <a:t>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CC3F9-FB72-634C-BABE-65AFD86BDD54}"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1B2B0A-2181-F240-BC74-B698726E265B}" type="datetimeFigureOut">
              <a:rPr lang="en-US" smtClean="0"/>
              <a:t>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1B2B0A-2181-F240-BC74-B698726E265B}" type="datetimeFigureOut">
              <a:rPr lang="en-US" smtClean="0"/>
              <a:t>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CC3F9-FB72-634C-BABE-65AFD86BDD54}"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0" y="23765"/>
            <a:ext cx="9144000" cy="4572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1B2B0A-2181-F240-BC74-B698726E265B}" type="datetimeFigureOut">
              <a:rPr lang="en-US" smtClean="0"/>
              <a:t>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1B2B0A-2181-F240-BC74-B698726E265B}" type="datetimeFigureOut">
              <a:rPr lang="en-US" smtClean="0"/>
              <a:t>5/4/18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1B2B0A-2181-F240-BC74-B698726E265B}" type="datetimeFigureOut">
              <a:rPr lang="en-US" smtClean="0"/>
              <a:t>5/4/18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B2B0A-2181-F240-BC74-B698726E265B}" type="datetimeFigureOut">
              <a:rPr lang="en-US" smtClean="0"/>
              <a:t>5/4/18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B2B0A-2181-F240-BC74-B698726E265B}" type="datetimeFigureOut">
              <a:rPr lang="en-US" smtClean="0"/>
              <a:t>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CC3F9-FB72-634C-BABE-65AFD86BDD54}"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B2B0A-2181-F240-BC74-B698726E265B}" type="datetimeFigureOut">
              <a:rPr lang="en-US" smtClean="0"/>
              <a:t>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CC3F9-FB72-634C-BABE-65AFD86BDD54}"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B1B2B0A-2181-F240-BC74-B698726E265B}" type="datetimeFigureOut">
              <a:rPr lang="en-US" smtClean="0"/>
              <a:t>5/4/18</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ADCC3F9-FB72-634C-BABE-65AFD86BDD54}"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832137"/>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8.xml"/><Relationship Id="rId2"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tiff"/><Relationship Id="rId3" Type="http://schemas.openxmlformats.org/officeDocument/2006/relationships/image" Target="../media/image3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f"/><Relationship Id="rId3"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CBD, Medical Marijuana &amp; Traumatic Brain Injury</a:t>
            </a:r>
            <a:endParaRPr lang="en-US" dirty="0"/>
          </a:p>
        </p:txBody>
      </p:sp>
      <p:sp>
        <p:nvSpPr>
          <p:cNvPr id="3" name="Subtitle 2"/>
          <p:cNvSpPr>
            <a:spLocks noGrp="1"/>
          </p:cNvSpPr>
          <p:nvPr>
            <p:ph type="subTitle" idx="1"/>
          </p:nvPr>
        </p:nvSpPr>
        <p:spPr/>
        <p:txBody>
          <a:bodyPr>
            <a:normAutofit/>
          </a:bodyPr>
          <a:lstStyle/>
          <a:p>
            <a:pPr>
              <a:spcAft>
                <a:spcPts val="0"/>
              </a:spcAft>
            </a:pPr>
            <a:r>
              <a:rPr lang="en-US" dirty="0" smtClean="0"/>
              <a:t>Martin A. Lee</a:t>
            </a:r>
          </a:p>
          <a:p>
            <a:pPr>
              <a:spcAft>
                <a:spcPts val="0"/>
              </a:spcAft>
            </a:pPr>
            <a:r>
              <a:rPr lang="en-US" dirty="0" smtClean="0"/>
              <a:t>Director, Project CBD</a:t>
            </a:r>
          </a:p>
          <a:p>
            <a:pPr>
              <a:spcAft>
                <a:spcPts val="0"/>
              </a:spcAft>
            </a:pPr>
            <a:r>
              <a:rPr lang="en-US" dirty="0" smtClean="0"/>
              <a:t>2018 TBI Conference, West Virginia University</a:t>
            </a:r>
          </a:p>
          <a:p>
            <a:pPr>
              <a:spcAft>
                <a:spcPts val="0"/>
              </a:spcAft>
            </a:pPr>
            <a:r>
              <a:rPr lang="en-US" dirty="0" smtClean="0"/>
              <a:t>May 10, 20128</a:t>
            </a:r>
          </a:p>
        </p:txBody>
      </p:sp>
    </p:spTree>
    <p:extLst>
      <p:ext uri="{BB962C8B-B14F-4D97-AF65-F5344CB8AC3E}">
        <p14:creationId xmlns:p14="http://schemas.microsoft.com/office/powerpoint/2010/main" val="57415789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MASTER REGULATOR</a:t>
            </a:r>
          </a:p>
        </p:txBody>
      </p:sp>
      <p:sp>
        <p:nvSpPr>
          <p:cNvPr id="3" name="Content Placeholder 2"/>
          <p:cNvSpPr>
            <a:spLocks noGrp="1"/>
          </p:cNvSpPr>
          <p:nvPr>
            <p:ph sz="half" idx="1"/>
          </p:nvPr>
        </p:nvSpPr>
        <p:spPr/>
        <p:txBody>
          <a:bodyPr/>
          <a:lstStyle/>
          <a:p>
            <a:pPr marL="228600" indent="-228600">
              <a:lnSpc>
                <a:spcPct val="100000"/>
              </a:lnSpc>
              <a:spcBef>
                <a:spcPts val="0"/>
              </a:spcBef>
              <a:spcAft>
                <a:spcPts val="0"/>
              </a:spcAft>
              <a:buFont typeface="Wingdings" charset="2"/>
              <a:buChar char="§"/>
            </a:pPr>
            <a:r>
              <a:rPr lang="en-US" dirty="0"/>
              <a:t>Regulates brain activity, blood pressure, bone density, immune function, glucose metabolism, pain perception, </a:t>
            </a:r>
            <a:r>
              <a:rPr lang="en-US" dirty="0" smtClean="0"/>
              <a:t>neuroplasticity, immune function . . .</a:t>
            </a:r>
            <a:endParaRPr lang="en-US" dirty="0"/>
          </a:p>
          <a:p>
            <a:pPr marL="228600" indent="-228600">
              <a:lnSpc>
                <a:spcPct val="100000"/>
              </a:lnSpc>
              <a:spcBef>
                <a:spcPts val="0"/>
              </a:spcBef>
              <a:spcAft>
                <a:spcPts val="0"/>
              </a:spcAft>
              <a:buFont typeface="Wingdings" charset="2"/>
              <a:buChar char="§"/>
            </a:pPr>
            <a:r>
              <a:rPr lang="en-US" dirty="0"/>
              <a:t>Facilitates cell repair, cell death, and neurogenesis</a:t>
            </a:r>
          </a:p>
          <a:p>
            <a:pPr marL="228600" indent="-228600">
              <a:lnSpc>
                <a:spcPct val="100000"/>
              </a:lnSpc>
              <a:spcBef>
                <a:spcPts val="0"/>
              </a:spcBef>
              <a:spcAft>
                <a:spcPts val="0"/>
              </a:spcAft>
              <a:buFont typeface="Wingdings" charset="2"/>
              <a:buChar char="§"/>
            </a:pPr>
            <a:r>
              <a:rPr lang="en-US" dirty="0"/>
              <a:t>Neuroprotective</a:t>
            </a:r>
          </a:p>
          <a:p>
            <a:pPr marL="228600" indent="-228600">
              <a:lnSpc>
                <a:spcPct val="100000"/>
              </a:lnSpc>
              <a:spcBef>
                <a:spcPts val="0"/>
              </a:spcBef>
              <a:spcAft>
                <a:spcPts val="0"/>
              </a:spcAft>
              <a:buFont typeface="Wingdings" charset="2"/>
              <a:buChar char="§"/>
            </a:pPr>
            <a:r>
              <a:rPr lang="en-US" dirty="0"/>
              <a:t>Stress </a:t>
            </a:r>
            <a:r>
              <a:rPr lang="en-US" dirty="0" smtClean="0"/>
              <a:t>adaptation</a:t>
            </a:r>
            <a:endParaRPr lang="en-US" dirty="0"/>
          </a:p>
        </p:txBody>
      </p:sp>
      <p:pic>
        <p:nvPicPr>
          <p:cNvPr id="5" name="Content Placeholder 4"/>
          <p:cNvPicPr>
            <a:picLocks noGrp="1"/>
          </p:cNvPicPr>
          <p:nvPr>
            <p:ph sz="half" idx="2"/>
          </p:nvPr>
        </p:nvPicPr>
        <p:blipFill>
          <a:blip r:embed="rId2"/>
          <a:stretch>
            <a:fillRect/>
          </a:stretch>
        </p:blipFill>
        <p:spPr>
          <a:xfrm>
            <a:off x="4792390" y="2488156"/>
            <a:ext cx="3175000" cy="3200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0309829"/>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115" y="548641"/>
            <a:ext cx="5264704" cy="22354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714" y="2536046"/>
            <a:ext cx="5263838" cy="18437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2723" y="4336282"/>
            <a:ext cx="5264703" cy="18822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243674205"/>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 dirty="0"/>
              <a:t>ECS IS DYSREGULATED</a:t>
            </a:r>
            <a:r>
              <a:rPr lang="en-US" dirty="0"/>
              <a:t/>
            </a:r>
            <a:br>
              <a:rPr lang="en-US" dirty="0"/>
            </a:br>
            <a:r>
              <a:rPr lang="en" dirty="0"/>
              <a:t>IN NEARLY </a:t>
            </a:r>
            <a:r>
              <a:rPr lang="en-US" dirty="0"/>
              <a:t>ALL DISEASE </a:t>
            </a:r>
            <a:r>
              <a:rPr lang="en" dirty="0"/>
              <a:t>STATES</a:t>
            </a:r>
            <a:endParaRPr lang="en-US" dirty="0"/>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1616700797"/>
              </p:ext>
            </p:extLst>
          </p:nvPr>
        </p:nvGraphicFramePr>
        <p:xfrm>
          <a:off x="914400" y="2286001"/>
          <a:ext cx="7143750" cy="3870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5405832"/>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Endocannabinoid</a:t>
            </a:r>
            <a:r>
              <a:rPr lang="en-US" dirty="0" smtClean="0"/>
              <a:t> system – receptors</a:t>
            </a:r>
            <a:endParaRPr lang="en-US" dirty="0"/>
          </a:p>
        </p:txBody>
      </p:sp>
      <p:sp>
        <p:nvSpPr>
          <p:cNvPr id="3" name="Content Placeholder 2"/>
          <p:cNvSpPr>
            <a:spLocks noGrp="1"/>
          </p:cNvSpPr>
          <p:nvPr>
            <p:ph sz="half" idx="1"/>
          </p:nvPr>
        </p:nvSpPr>
        <p:spPr>
          <a:xfrm>
            <a:off x="768096" y="2286000"/>
            <a:ext cx="3708110" cy="4023360"/>
          </a:xfrm>
        </p:spPr>
        <p:txBody>
          <a:bodyPr>
            <a:normAutofit/>
          </a:bodyPr>
          <a:lstStyle/>
          <a:p>
            <a:pPr marL="228600" indent="-228600">
              <a:lnSpc>
                <a:spcPct val="100000"/>
              </a:lnSpc>
              <a:spcBef>
                <a:spcPts val="0"/>
              </a:spcBef>
              <a:spcAft>
                <a:spcPts val="0"/>
              </a:spcAft>
              <a:buFont typeface="Wingdings" charset="2"/>
              <a:buChar char="§"/>
            </a:pPr>
            <a:r>
              <a:rPr lang="en-US" sz="1700" b="1" dirty="0" smtClean="0"/>
              <a:t>Cannabinoid Receptors: </a:t>
            </a:r>
            <a:r>
              <a:rPr lang="en-US" sz="1700" dirty="0" smtClean="0"/>
              <a:t>CB1 </a:t>
            </a:r>
            <a:r>
              <a:rPr lang="en-US" sz="1700" dirty="0" smtClean="0"/>
              <a:t>&amp; CB2.</a:t>
            </a:r>
            <a:endParaRPr lang="en-US" sz="1700" dirty="0" smtClean="0"/>
          </a:p>
          <a:p>
            <a:pPr marL="228600" indent="-228600">
              <a:lnSpc>
                <a:spcPct val="100000"/>
              </a:lnSpc>
              <a:spcBef>
                <a:spcPts val="0"/>
              </a:spcBef>
              <a:spcAft>
                <a:spcPts val="0"/>
              </a:spcAft>
              <a:buFont typeface="Wingdings" charset="2"/>
              <a:buChar char="§"/>
            </a:pPr>
            <a:r>
              <a:rPr lang="en-US" sz="1700" b="1" dirty="0" smtClean="0"/>
              <a:t>CB1</a:t>
            </a:r>
            <a:r>
              <a:rPr lang="en-US" sz="1700" dirty="0" smtClean="0"/>
              <a:t>- </a:t>
            </a:r>
            <a:r>
              <a:rPr lang="en-US" sz="1700" dirty="0" smtClean="0"/>
              <a:t>Concentrated in the brain and CNS; mediates </a:t>
            </a:r>
            <a:r>
              <a:rPr lang="en-US" sz="1700" dirty="0" err="1" smtClean="0"/>
              <a:t>psychoactivity</a:t>
            </a:r>
            <a:r>
              <a:rPr lang="en-US" sz="1700" dirty="0" smtClean="0"/>
              <a:t> when activated by THC. Also present in some peripheral </a:t>
            </a:r>
            <a:r>
              <a:rPr lang="en-US" sz="1700" dirty="0" smtClean="0"/>
              <a:t>organs.</a:t>
            </a:r>
            <a:endParaRPr lang="en-US" sz="1700" dirty="0" smtClean="0"/>
          </a:p>
          <a:p>
            <a:pPr marL="228600" indent="-228600">
              <a:lnSpc>
                <a:spcPct val="100000"/>
              </a:lnSpc>
              <a:spcBef>
                <a:spcPts val="0"/>
              </a:spcBef>
              <a:spcAft>
                <a:spcPts val="0"/>
              </a:spcAft>
              <a:buFont typeface="Wingdings" charset="2"/>
              <a:buChar char="§"/>
            </a:pPr>
            <a:r>
              <a:rPr lang="en-US" sz="1700" dirty="0" smtClean="0"/>
              <a:t>No fatal cannabis overdose because there are few </a:t>
            </a:r>
            <a:r>
              <a:rPr lang="en-US" sz="1700" dirty="0" smtClean="0"/>
              <a:t>CB1 </a:t>
            </a:r>
            <a:r>
              <a:rPr lang="en-US" sz="1700" dirty="0" smtClean="0"/>
              <a:t>receptors in brain stem.</a:t>
            </a:r>
          </a:p>
          <a:p>
            <a:pPr marL="228600" indent="-228600">
              <a:lnSpc>
                <a:spcPct val="100000"/>
              </a:lnSpc>
              <a:spcBef>
                <a:spcPts val="0"/>
              </a:spcBef>
              <a:spcAft>
                <a:spcPts val="0"/>
              </a:spcAft>
              <a:buFont typeface="Wingdings" charset="2"/>
              <a:buChar char="§"/>
            </a:pPr>
            <a:r>
              <a:rPr lang="en-US" sz="1700" b="1" dirty="0" smtClean="0"/>
              <a:t>CB2 </a:t>
            </a:r>
            <a:r>
              <a:rPr lang="en-US" sz="1700" dirty="0" smtClean="0"/>
              <a:t>- </a:t>
            </a:r>
            <a:r>
              <a:rPr lang="en-US" sz="1700" dirty="0" smtClean="0"/>
              <a:t>Concentrated in peripheral nervous system, immune cells, metabolic tissue; regulates inflammation, immune function, glucose metabolism.</a:t>
            </a:r>
          </a:p>
          <a:p>
            <a:pPr marL="228600" indent="-228600">
              <a:lnSpc>
                <a:spcPct val="100000"/>
              </a:lnSpc>
              <a:spcBef>
                <a:spcPts val="0"/>
              </a:spcBef>
              <a:spcAft>
                <a:spcPts val="0"/>
              </a:spcAft>
              <a:buFont typeface="Wingdings" charset="2"/>
              <a:buChar char="§"/>
            </a:pPr>
            <a:r>
              <a:rPr lang="en-US" sz="1700" b="1" dirty="0" smtClean="0"/>
              <a:t>THC </a:t>
            </a:r>
            <a:r>
              <a:rPr lang="en-US" sz="1700" dirty="0" smtClean="0"/>
              <a:t>binds directly to CB1 and </a:t>
            </a:r>
            <a:r>
              <a:rPr lang="en-US" sz="1700" dirty="0" smtClean="0"/>
              <a:t>CB2.</a:t>
            </a:r>
            <a:endParaRPr lang="en-US" sz="1700" dirty="0" smtClean="0"/>
          </a:p>
        </p:txBody>
      </p:sp>
      <p:pic>
        <p:nvPicPr>
          <p:cNvPr id="5" name="Content Placeholder 4"/>
          <p:cNvPicPr>
            <a:picLocks noGrp="1" noChangeAspect="1"/>
          </p:cNvPicPr>
          <p:nvPr>
            <p:ph sz="half" idx="2"/>
          </p:nvPr>
        </p:nvPicPr>
        <p:blipFill>
          <a:blip r:embed="rId2"/>
          <a:stretch>
            <a:fillRect/>
          </a:stretch>
        </p:blipFill>
        <p:spPr>
          <a:xfrm>
            <a:off x="4990020" y="2392681"/>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96056456"/>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Endogenous cannabinoids </a:t>
            </a:r>
            <a:endParaRPr lang="en-US" dirty="0"/>
          </a:p>
        </p:txBody>
      </p:sp>
      <p:sp>
        <p:nvSpPr>
          <p:cNvPr id="3" name="Content Placeholder 2"/>
          <p:cNvSpPr>
            <a:spLocks noGrp="1"/>
          </p:cNvSpPr>
          <p:nvPr>
            <p:ph sz="half" idx="1"/>
          </p:nvPr>
        </p:nvSpPr>
        <p:spPr>
          <a:xfrm>
            <a:off x="768095" y="2296510"/>
            <a:ext cx="3673275" cy="3610303"/>
          </a:xfrm>
        </p:spPr>
        <p:txBody>
          <a:bodyPr>
            <a:noAutofit/>
          </a:bodyPr>
          <a:lstStyle/>
          <a:p>
            <a:pPr marL="228600" indent="-228600">
              <a:lnSpc>
                <a:spcPct val="100000"/>
              </a:lnSpc>
              <a:spcBef>
                <a:spcPts val="0"/>
              </a:spcBef>
              <a:spcAft>
                <a:spcPts val="0"/>
              </a:spcAft>
              <a:buFont typeface="Wingdings" charset="2"/>
              <a:buChar char="§"/>
            </a:pPr>
            <a:r>
              <a:rPr lang="en-US" sz="1700" b="1" dirty="0" smtClean="0"/>
              <a:t>Major </a:t>
            </a:r>
            <a:r>
              <a:rPr lang="en-US" sz="1700" b="1" dirty="0" err="1" smtClean="0"/>
              <a:t>eCBs</a:t>
            </a:r>
            <a:r>
              <a:rPr lang="en-US" sz="1700" dirty="0" smtClean="0"/>
              <a:t>: Anandamide and 2AG.</a:t>
            </a:r>
          </a:p>
          <a:p>
            <a:pPr marL="228600" indent="-228600">
              <a:lnSpc>
                <a:spcPct val="100000"/>
              </a:lnSpc>
              <a:spcBef>
                <a:spcPts val="0"/>
              </a:spcBef>
              <a:spcAft>
                <a:spcPts val="0"/>
              </a:spcAft>
              <a:buFont typeface="Wingdings" charset="2"/>
              <a:buChar char="§"/>
            </a:pPr>
            <a:r>
              <a:rPr lang="en-US" sz="1700" b="1" dirty="0" smtClean="0"/>
              <a:t>Metabolic Enzymes: </a:t>
            </a:r>
            <a:r>
              <a:rPr lang="en-US" sz="1700" dirty="0" smtClean="0"/>
              <a:t>FAAH, MAGL and other proteins involved in the biosynthesis and breakdown of endocannabinoids.</a:t>
            </a:r>
          </a:p>
          <a:p>
            <a:pPr marL="228600" indent="-228600">
              <a:lnSpc>
                <a:spcPct val="100000"/>
              </a:lnSpc>
              <a:spcBef>
                <a:spcPts val="0"/>
              </a:spcBef>
              <a:spcAft>
                <a:spcPts val="0"/>
              </a:spcAft>
              <a:buFont typeface="Wingdings" charset="2"/>
              <a:buChar char="§"/>
            </a:pPr>
            <a:r>
              <a:rPr lang="en-US" sz="1700" b="1" dirty="0" smtClean="0"/>
              <a:t>Transport Molecules:</a:t>
            </a:r>
            <a:r>
              <a:rPr lang="en-US" sz="1700" dirty="0" smtClean="0"/>
              <a:t> Fatty acid binding proteins carry </a:t>
            </a:r>
            <a:r>
              <a:rPr lang="en-US" sz="1700" dirty="0" err="1" smtClean="0"/>
              <a:t>eCBs</a:t>
            </a:r>
            <a:r>
              <a:rPr lang="en-US" sz="1700" dirty="0" smtClean="0"/>
              <a:t> through cell membrane and facilitate reuptake.</a:t>
            </a:r>
          </a:p>
          <a:p>
            <a:pPr marL="228600" indent="-228600">
              <a:lnSpc>
                <a:spcPct val="100000"/>
              </a:lnSpc>
              <a:spcBef>
                <a:spcPts val="0"/>
              </a:spcBef>
              <a:spcAft>
                <a:spcPts val="0"/>
              </a:spcAft>
              <a:buFont typeface="Wingdings" charset="2"/>
              <a:buChar char="§"/>
            </a:pPr>
            <a:r>
              <a:rPr lang="en-US" sz="1700" dirty="0" smtClean="0"/>
              <a:t>By targeting metabolic enzymes and transport molecules, scientists are able to increase or decrease </a:t>
            </a:r>
            <a:r>
              <a:rPr lang="en-US" sz="1700" dirty="0" err="1" smtClean="0"/>
              <a:t>eCB</a:t>
            </a:r>
            <a:r>
              <a:rPr lang="en-US" sz="1700" dirty="0" smtClean="0"/>
              <a:t> </a:t>
            </a:r>
            <a:r>
              <a:rPr lang="en-US" sz="1700" dirty="0" smtClean="0"/>
              <a:t>levels in animal models.</a:t>
            </a:r>
            <a:endParaRPr lang="en-US" sz="1700" dirty="0" smtClean="0"/>
          </a:p>
        </p:txBody>
      </p:sp>
      <p:pic>
        <p:nvPicPr>
          <p:cNvPr id="5" name="Content Placeholder 4"/>
          <p:cNvPicPr>
            <a:picLocks noGrp="1" noChangeAspect="1"/>
          </p:cNvPicPr>
          <p:nvPr>
            <p:ph sz="half" idx="2"/>
          </p:nvPr>
        </p:nvPicPr>
        <p:blipFill>
          <a:blip r:embed="rId2"/>
          <a:stretch>
            <a:fillRect/>
          </a:stretch>
        </p:blipFill>
        <p:spPr>
          <a:xfrm>
            <a:off x="4929186" y="2462347"/>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7589934"/>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471509"/>
            <a:ext cx="2832354" cy="2028804"/>
          </a:xfrm>
        </p:spPr>
        <p:txBody>
          <a:bodyPr/>
          <a:lstStyle/>
          <a:p>
            <a:r>
              <a:rPr lang="en-US" dirty="0" smtClean="0"/>
              <a:t>TBI: ECS &amp; secondary injury cascade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24688169"/>
              </p:ext>
            </p:extLst>
          </p:nvPr>
        </p:nvGraphicFramePr>
        <p:xfrm>
          <a:off x="3400426" y="822325"/>
          <a:ext cx="5145088" cy="51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2417686"/>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eCB</a:t>
            </a:r>
            <a:r>
              <a:rPr lang="en-US" dirty="0" smtClean="0"/>
              <a:t> levels in brain increase in response to TBI &amp; mediate </a:t>
            </a:r>
            <a:r>
              <a:rPr lang="en-US" dirty="0" err="1" smtClean="0"/>
              <a:t>neuroprotection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7294" y="2745181"/>
            <a:ext cx="7175159" cy="30555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89690050"/>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CB1 activation beneficial after TBI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113" y="2685898"/>
            <a:ext cx="7361958" cy="20689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92417974"/>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CB1 and CB2 mediate </a:t>
            </a:r>
            <a:r>
              <a:rPr lang="en-US" dirty="0" err="1" smtClean="0"/>
              <a:t>neuroprotection</a:t>
            </a:r>
            <a:r>
              <a:rPr lang="en-US" dirty="0" smtClean="0"/>
              <a:t> after TBI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262" y="2566905"/>
            <a:ext cx="7100887" cy="33712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11674006"/>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CB2 &amp; microvascular injury during ischemia/reperfusion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0" y="2684046"/>
            <a:ext cx="7115175" cy="314933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76492577"/>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Post-Stroke</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3393" y="1176719"/>
            <a:ext cx="4590507" cy="48144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85655794"/>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CB2 &amp; </a:t>
            </a:r>
            <a:r>
              <a:rPr lang="en-US" dirty="0" err="1" smtClean="0"/>
              <a:t>neuroinflammation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840" y="2632958"/>
            <a:ext cx="7129462" cy="32555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7155948"/>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CB2 &amp; neurogenesis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992" y="2286001"/>
            <a:ext cx="6838266" cy="37807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22358430"/>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Cannabidiol</a:t>
            </a:r>
            <a:r>
              <a:rPr lang="en-US" dirty="0" smtClean="0"/>
              <a:t>: A promiscuous compound</a:t>
            </a:r>
            <a:endParaRPr lang="en-US" dirty="0"/>
          </a:p>
        </p:txBody>
      </p:sp>
      <p:sp>
        <p:nvSpPr>
          <p:cNvPr id="3" name="Content Placeholder 2"/>
          <p:cNvSpPr>
            <a:spLocks noGrp="1"/>
          </p:cNvSpPr>
          <p:nvPr>
            <p:ph sz="half" idx="1"/>
          </p:nvPr>
        </p:nvSpPr>
        <p:spPr>
          <a:xfrm>
            <a:off x="768095" y="2275490"/>
            <a:ext cx="3846767" cy="3473669"/>
          </a:xfrm>
        </p:spPr>
        <p:txBody>
          <a:bodyPr>
            <a:normAutofit/>
          </a:bodyPr>
          <a:lstStyle/>
          <a:p>
            <a:pPr marL="228600" indent="-228600">
              <a:lnSpc>
                <a:spcPct val="100000"/>
              </a:lnSpc>
              <a:spcBef>
                <a:spcPts val="0"/>
              </a:spcBef>
              <a:spcAft>
                <a:spcPts val="0"/>
              </a:spcAft>
              <a:buFont typeface="Wingdings" charset="2"/>
              <a:buChar char="§"/>
            </a:pPr>
            <a:r>
              <a:rPr lang="en-US" sz="1700" dirty="0" smtClean="0"/>
              <a:t>CBD does not bind directly to CB receptors like THC does. </a:t>
            </a:r>
          </a:p>
          <a:p>
            <a:pPr marL="228600" indent="-228600">
              <a:lnSpc>
                <a:spcPct val="100000"/>
              </a:lnSpc>
              <a:spcBef>
                <a:spcPts val="0"/>
              </a:spcBef>
              <a:spcAft>
                <a:spcPts val="0"/>
              </a:spcAft>
              <a:buFont typeface="Wingdings" charset="2"/>
              <a:buChar char="§"/>
            </a:pPr>
            <a:r>
              <a:rPr lang="en-US" sz="1700" dirty="0" smtClean="0"/>
              <a:t>CBD is not psychoactive like THC.</a:t>
            </a:r>
          </a:p>
          <a:p>
            <a:pPr marL="228600" indent="-228600">
              <a:lnSpc>
                <a:spcPct val="100000"/>
              </a:lnSpc>
              <a:spcBef>
                <a:spcPts val="0"/>
              </a:spcBef>
              <a:spcAft>
                <a:spcPts val="0"/>
              </a:spcAft>
              <a:buFont typeface="Wingdings" charset="2"/>
              <a:buChar char="§"/>
            </a:pPr>
            <a:r>
              <a:rPr lang="en-US" sz="1700" dirty="0" smtClean="0"/>
              <a:t>CBD’s neuroprotective properties are mediated by non-CB receptors and receptor-independent channels</a:t>
            </a:r>
            <a:r>
              <a:rPr lang="en-US" sz="1700" dirty="0" smtClean="0"/>
              <a:t>.</a:t>
            </a:r>
          </a:p>
          <a:p>
            <a:pPr marL="228600" indent="-228600">
              <a:lnSpc>
                <a:spcPct val="100000"/>
              </a:lnSpc>
              <a:spcBef>
                <a:spcPts val="0"/>
              </a:spcBef>
              <a:spcAft>
                <a:spcPts val="0"/>
              </a:spcAft>
              <a:buFont typeface="Wingdings" charset="2"/>
              <a:buChar char="§"/>
            </a:pPr>
            <a:r>
              <a:rPr lang="en-US" sz="1700" dirty="0"/>
              <a:t>CBD is an </a:t>
            </a:r>
            <a:r>
              <a:rPr lang="en-US" sz="1700" dirty="0" err="1"/>
              <a:t>eCB</a:t>
            </a:r>
            <a:r>
              <a:rPr lang="en-US" sz="1700" dirty="0"/>
              <a:t> reuptake inhibitor, thereby increasing </a:t>
            </a:r>
            <a:r>
              <a:rPr lang="en-US" sz="1700" dirty="0" err="1"/>
              <a:t>eCB</a:t>
            </a:r>
            <a:r>
              <a:rPr lang="en-US" sz="1700" dirty="0"/>
              <a:t> levels in the brain and body</a:t>
            </a:r>
            <a:r>
              <a:rPr lang="en-US" sz="1700" dirty="0" smtClean="0"/>
              <a:t>.</a:t>
            </a:r>
            <a:endParaRPr lang="en-US" sz="1700" dirty="0" smtClean="0"/>
          </a:p>
        </p:txBody>
      </p:sp>
      <p:pic>
        <p:nvPicPr>
          <p:cNvPr id="5" name="Content Placeholder 4"/>
          <p:cNvPicPr>
            <a:picLocks noGrp="1" noChangeAspect="1"/>
          </p:cNvPicPr>
          <p:nvPr>
            <p:ph sz="half" idx="2"/>
          </p:nvPr>
        </p:nvPicPr>
        <p:blipFill>
          <a:blip r:embed="rId2"/>
          <a:stretch>
            <a:fillRect/>
          </a:stretch>
        </p:blipFill>
        <p:spPr>
          <a:xfrm>
            <a:off x="4843463" y="2353627"/>
            <a:ext cx="3214687" cy="32146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62943148"/>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CBD protects blood-brain barrier via serotonin and PPAR (nuclear) receptors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7216" y="2479851"/>
            <a:ext cx="7060934" cy="35208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84964543"/>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585216"/>
            <a:ext cx="7447217" cy="1499616"/>
          </a:xfrm>
        </p:spPr>
        <p:txBody>
          <a:bodyPr>
            <a:normAutofit fontScale="90000"/>
          </a:bodyPr>
          <a:lstStyle/>
          <a:p>
            <a:r>
              <a:rPr lang="en-US" dirty="0" smtClean="0"/>
              <a:t>CBD normalizes irregular heartbeat and reduces brain damage after ischemia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24" y="2396316"/>
            <a:ext cx="7058025" cy="36812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56408783"/>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preclinical models </a:t>
            </a:r>
            <a:br>
              <a:rPr lang="en-US" dirty="0" smtClean="0"/>
            </a:br>
            <a:r>
              <a:rPr lang="en-US" dirty="0" smtClean="0"/>
              <a:t>to clinical uses</a:t>
            </a:r>
            <a:endParaRPr lang="en-US" dirty="0"/>
          </a:p>
        </p:txBody>
      </p:sp>
      <p:sp>
        <p:nvSpPr>
          <p:cNvPr id="3" name="Content Placeholder 2"/>
          <p:cNvSpPr>
            <a:spLocks noGrp="1"/>
          </p:cNvSpPr>
          <p:nvPr>
            <p:ph sz="half" idx="1"/>
          </p:nvPr>
        </p:nvSpPr>
        <p:spPr/>
        <p:txBody>
          <a:bodyPr>
            <a:normAutofit/>
          </a:bodyPr>
          <a:lstStyle/>
          <a:p>
            <a:pPr marL="228600" indent="-228600">
              <a:lnSpc>
                <a:spcPct val="100000"/>
              </a:lnSpc>
              <a:spcBef>
                <a:spcPts val="0"/>
              </a:spcBef>
              <a:spcAft>
                <a:spcPts val="0"/>
              </a:spcAft>
              <a:buFont typeface="Wingdings" charset="2"/>
              <a:buChar char="§"/>
            </a:pPr>
            <a:r>
              <a:rPr lang="en-US" sz="1900" dirty="0" smtClean="0"/>
              <a:t>Multifunctional drugs are need for head injuries.</a:t>
            </a:r>
          </a:p>
          <a:p>
            <a:pPr marL="228600" indent="-228600">
              <a:lnSpc>
                <a:spcPct val="100000"/>
              </a:lnSpc>
              <a:spcBef>
                <a:spcPts val="0"/>
              </a:spcBef>
              <a:spcAft>
                <a:spcPts val="0"/>
              </a:spcAft>
              <a:buFont typeface="Wingdings" charset="2"/>
              <a:buChar char="§"/>
            </a:pPr>
            <a:r>
              <a:rPr lang="en-US" sz="1900" dirty="0" smtClean="0"/>
              <a:t>CBD is a multifunctional compound and should be considered as a first-line TBI treatment.</a:t>
            </a:r>
          </a:p>
          <a:p>
            <a:pPr marL="228600" indent="-228600">
              <a:lnSpc>
                <a:spcPct val="100000"/>
              </a:lnSpc>
              <a:spcBef>
                <a:spcPts val="0"/>
              </a:spcBef>
              <a:spcAft>
                <a:spcPts val="0"/>
              </a:spcAft>
              <a:buFont typeface="Wingdings" charset="2"/>
              <a:buChar char="§"/>
            </a:pPr>
            <a:r>
              <a:rPr lang="en-US" sz="1900" dirty="0" smtClean="0"/>
              <a:t>CBD-rich cannabis may be more efficacious for TBI than single molecule CBD.</a:t>
            </a:r>
          </a:p>
        </p:txBody>
      </p:sp>
      <p:pic>
        <p:nvPicPr>
          <p:cNvPr id="6" name="Content Placeholder 5"/>
          <p:cNvPicPr>
            <a:picLocks noGrp="1" noChangeAspect="1"/>
          </p:cNvPicPr>
          <p:nvPr>
            <p:ph sz="half" idx="2"/>
          </p:nvPr>
        </p:nvPicPr>
        <p:blipFill>
          <a:blip r:embed="rId2"/>
          <a:stretch>
            <a:fillRect/>
          </a:stretch>
        </p:blipFill>
        <p:spPr>
          <a:xfrm>
            <a:off x="4766310" y="2423297"/>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1663570"/>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471509"/>
            <a:ext cx="7776972" cy="1737360"/>
          </a:xfrm>
        </p:spPr>
        <p:txBody>
          <a:bodyPr/>
          <a:lstStyle/>
          <a:p>
            <a:r>
              <a:rPr lang="en-US" sz="4400" dirty="0" err="1" smtClean="0"/>
              <a:t>Preclincal</a:t>
            </a:r>
            <a:r>
              <a:rPr lang="en-US" sz="4400" dirty="0" smtClean="0"/>
              <a:t> study: CBD-rich </a:t>
            </a:r>
            <a:r>
              <a:rPr lang="en-US" sz="4400" dirty="0" smtClean="0"/>
              <a:t>cannabis </a:t>
            </a:r>
            <a:r>
              <a:rPr lang="en-US" sz="4400" dirty="0" smtClean="0"/>
              <a:t>oil better than </a:t>
            </a:r>
            <a:r>
              <a:rPr lang="en-US" sz="4400" dirty="0"/>
              <a:t>single molecule CBD</a:t>
            </a:r>
          </a:p>
        </p:txBody>
      </p:sp>
      <p:pic>
        <p:nvPicPr>
          <p:cNvPr id="5" name="Content Placeholder 4"/>
          <p:cNvPicPr>
            <a:picLocks noGrp="1" noChangeAspect="1"/>
          </p:cNvPicPr>
          <p:nvPr>
            <p:ph idx="1"/>
          </p:nvPr>
        </p:nvPicPr>
        <p:blipFill>
          <a:blip r:embed="rId2"/>
          <a:stretch>
            <a:fillRect/>
          </a:stretch>
        </p:blipFill>
        <p:spPr>
          <a:xfrm>
            <a:off x="4772819" y="2278856"/>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 Placeholder 3"/>
          <p:cNvSpPr>
            <a:spLocks noGrp="1"/>
          </p:cNvSpPr>
          <p:nvPr>
            <p:ph type="body" sz="half" idx="2"/>
          </p:nvPr>
        </p:nvSpPr>
        <p:spPr>
          <a:xfrm>
            <a:off x="768095" y="2257506"/>
            <a:ext cx="3718179" cy="3762294"/>
          </a:xfrm>
        </p:spPr>
        <p:txBody>
          <a:bodyPr>
            <a:noAutofit/>
          </a:bodyPr>
          <a:lstStyle/>
          <a:p>
            <a:pPr>
              <a:lnSpc>
                <a:spcPct val="100000"/>
              </a:lnSpc>
              <a:spcBef>
                <a:spcPts val="900"/>
              </a:spcBef>
            </a:pPr>
            <a:r>
              <a:rPr lang="en-US" dirty="0"/>
              <a:t>“A lot of research has been made to isolate and characterize isolated single constituents of traditional herbal medicine to find their rationale for therapeutic uses. However, our data together with those of others provide legitimation to introduce a new generation of </a:t>
            </a:r>
            <a:r>
              <a:rPr lang="en-US" dirty="0" err="1"/>
              <a:t>phytopharmaceuticals</a:t>
            </a:r>
            <a:r>
              <a:rPr lang="en-US" dirty="0"/>
              <a:t> to treat diseases that have hitherto been treated using synthetic drugs alone. The therapeutic synergy observed with plant extracts results in the requirement for a lower amount of active components, with consequent reduced adverse effects.”</a:t>
            </a:r>
          </a:p>
          <a:p>
            <a:pPr>
              <a:lnSpc>
                <a:spcPct val="100000"/>
              </a:lnSpc>
              <a:spcBef>
                <a:spcPts val="900"/>
              </a:spcBef>
            </a:pPr>
            <a:r>
              <a:rPr lang="en-US" sz="1100" dirty="0"/>
              <a:t>—“Overcoming the Bell-Shaped Dose-Response of </a:t>
            </a:r>
            <a:r>
              <a:rPr lang="en-US" sz="1100" dirty="0" err="1"/>
              <a:t>Cannabidiol</a:t>
            </a:r>
            <a:r>
              <a:rPr lang="en-US" sz="1100" dirty="0"/>
              <a:t> by Using </a:t>
            </a:r>
            <a:r>
              <a:rPr lang="en-US" sz="1100" i="1" dirty="0"/>
              <a:t>Cannabis</a:t>
            </a:r>
            <a:r>
              <a:rPr lang="en-US" sz="1100" dirty="0"/>
              <a:t> Extract Enriched in </a:t>
            </a:r>
            <a:r>
              <a:rPr lang="en-US" sz="1100" dirty="0" err="1"/>
              <a:t>Cannabidiol</a:t>
            </a:r>
            <a:r>
              <a:rPr lang="en-US" sz="1100" dirty="0"/>
              <a:t>,” Ruth </a:t>
            </a:r>
            <a:r>
              <a:rPr lang="en-US" sz="1100" dirty="0" err="1"/>
              <a:t>Gallily</a:t>
            </a:r>
            <a:r>
              <a:rPr lang="en-US" sz="1100" dirty="0"/>
              <a:t>, </a:t>
            </a:r>
            <a:r>
              <a:rPr lang="en-US" sz="1100" dirty="0" err="1"/>
              <a:t>Zhannah</a:t>
            </a:r>
            <a:r>
              <a:rPr lang="en-US" sz="1100" dirty="0"/>
              <a:t> </a:t>
            </a:r>
            <a:r>
              <a:rPr lang="en-US" sz="1100" dirty="0" err="1"/>
              <a:t>Yekhtin</a:t>
            </a:r>
            <a:r>
              <a:rPr lang="en-US" sz="1100" dirty="0"/>
              <a:t>, and </a:t>
            </a:r>
            <a:r>
              <a:rPr lang="en-US" sz="1100" dirty="0" err="1"/>
              <a:t>Lumír</a:t>
            </a:r>
            <a:r>
              <a:rPr lang="en-US" sz="1100" dirty="0"/>
              <a:t> </a:t>
            </a:r>
            <a:r>
              <a:rPr lang="en-US" sz="1100" dirty="0" err="1"/>
              <a:t>Hanus</a:t>
            </a:r>
            <a:r>
              <a:rPr lang="en-US" sz="1100" dirty="0"/>
              <a:t> (</a:t>
            </a:r>
            <a:r>
              <a:rPr lang="en-US" sz="1100" i="1" dirty="0"/>
              <a:t>Pharmacology &amp; Pharmacy</a:t>
            </a:r>
            <a:r>
              <a:rPr lang="en-US" sz="1100" b="1" dirty="0"/>
              <a:t>, </a:t>
            </a:r>
            <a:r>
              <a:rPr lang="en-US" sz="1100" dirty="0"/>
              <a:t>February 2015</a:t>
            </a:r>
            <a:r>
              <a:rPr lang="en-US" sz="1100" dirty="0" smtClean="0"/>
              <a:t>)</a:t>
            </a:r>
            <a:endParaRPr lang="en-US" sz="1100" dirty="0"/>
          </a:p>
        </p:txBody>
      </p:sp>
    </p:spTree>
    <p:extLst>
      <p:ext uri="{BB962C8B-B14F-4D97-AF65-F5344CB8AC3E}">
        <p14:creationId xmlns:p14="http://schemas.microsoft.com/office/powerpoint/2010/main" val="897919432"/>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PHARMACEUTICAL CBD</a:t>
            </a:r>
          </a:p>
        </p:txBody>
      </p:sp>
      <p:sp>
        <p:nvSpPr>
          <p:cNvPr id="3" name="Content Placeholder 2"/>
          <p:cNvSpPr>
            <a:spLocks noGrp="1"/>
          </p:cNvSpPr>
          <p:nvPr>
            <p:ph sz="half" idx="1"/>
          </p:nvPr>
        </p:nvSpPr>
        <p:spPr>
          <a:xfrm>
            <a:off x="768096" y="2286000"/>
            <a:ext cx="3934534" cy="4023360"/>
          </a:xfrm>
        </p:spPr>
        <p:txBody>
          <a:bodyPr>
            <a:noAutofit/>
          </a:bodyPr>
          <a:lstStyle/>
          <a:p>
            <a:pPr marL="228600" indent="-228600">
              <a:lnSpc>
                <a:spcPct val="100000"/>
              </a:lnSpc>
              <a:spcBef>
                <a:spcPts val="0"/>
              </a:spcBef>
              <a:buFont typeface="Wingdings" charset="2"/>
              <a:buChar char="§"/>
            </a:pPr>
            <a:r>
              <a:rPr lang="en-US" sz="1700" dirty="0"/>
              <a:t>Single-molecule THC (</a:t>
            </a:r>
            <a:r>
              <a:rPr lang="en-US" sz="1700" dirty="0" err="1"/>
              <a:t>Marinol</a:t>
            </a:r>
            <a:r>
              <a:rPr lang="en-US" sz="1700" dirty="0"/>
              <a:t>, </a:t>
            </a:r>
            <a:r>
              <a:rPr lang="en-US" sz="1700" dirty="0" err="1"/>
              <a:t>Naboline</a:t>
            </a:r>
            <a:r>
              <a:rPr lang="en-US" sz="1700" dirty="0"/>
              <a:t>) is a FDA-approved pharmaceutical.</a:t>
            </a:r>
          </a:p>
          <a:p>
            <a:pPr marL="228600" indent="-228600">
              <a:lnSpc>
                <a:spcPct val="100000"/>
              </a:lnSpc>
              <a:spcBef>
                <a:spcPts val="0"/>
              </a:spcBef>
              <a:buFont typeface="Wingdings" charset="2"/>
              <a:buChar char="§"/>
            </a:pPr>
            <a:r>
              <a:rPr lang="en-US" sz="1700" dirty="0"/>
              <a:t>CBD will soon be approved as a single-molecule pharmaceutical (</a:t>
            </a:r>
            <a:r>
              <a:rPr lang="en-US" sz="1700" dirty="0" err="1"/>
              <a:t>Epidiolex</a:t>
            </a:r>
            <a:r>
              <a:rPr lang="en-US" sz="1700" dirty="0"/>
              <a:t>).</a:t>
            </a:r>
          </a:p>
          <a:p>
            <a:pPr marL="228600" indent="-228600">
              <a:lnSpc>
                <a:spcPct val="100000"/>
              </a:lnSpc>
              <a:spcBef>
                <a:spcPts val="0"/>
              </a:spcBef>
              <a:buFont typeface="Wingdings" charset="2"/>
              <a:buChar char="§"/>
            </a:pPr>
            <a:r>
              <a:rPr lang="en-US" sz="1700" dirty="0"/>
              <a:t>“Pure CBD” products lack critical medicinal terpenes and minor </a:t>
            </a:r>
            <a:r>
              <a:rPr lang="en-US" sz="1700" dirty="0" smtClean="0"/>
              <a:t>cannabinoids that interact </a:t>
            </a:r>
            <a:r>
              <a:rPr lang="en-US" sz="1700" dirty="0"/>
              <a:t>with CBD and THC to enhance </a:t>
            </a:r>
            <a:r>
              <a:rPr lang="en-US" sz="1700" dirty="0" smtClean="0"/>
              <a:t>therapeutic </a:t>
            </a:r>
            <a:r>
              <a:rPr lang="en-US" sz="1700" dirty="0"/>
              <a:t>benefits.</a:t>
            </a:r>
          </a:p>
          <a:p>
            <a:pPr marL="228600" indent="-228600">
              <a:lnSpc>
                <a:spcPct val="100000"/>
              </a:lnSpc>
              <a:spcBef>
                <a:spcPts val="0"/>
              </a:spcBef>
              <a:buFont typeface="Wingdings" charset="2"/>
              <a:buChar char="§"/>
            </a:pPr>
            <a:r>
              <a:rPr lang="en-US" sz="1700" dirty="0"/>
              <a:t>Preclinical research shows whole plant CBD-rich oil is effective at lower doses &amp; has a wider therapeutic window than CBD isolates.</a:t>
            </a:r>
          </a:p>
          <a:p>
            <a:pPr marL="228600" indent="-228600">
              <a:lnSpc>
                <a:spcPct val="100000"/>
              </a:lnSpc>
              <a:spcBef>
                <a:spcPts val="0"/>
              </a:spcBef>
              <a:buFont typeface="Wingdings" charset="2"/>
              <a:buChar char="§"/>
            </a:pPr>
            <a:r>
              <a:rPr lang="en-US" sz="1700" dirty="0"/>
              <a:t>Drug interactions more likely with CBD isolates</a:t>
            </a:r>
            <a:r>
              <a:rPr lang="en-US" sz="1700" dirty="0" smtClean="0"/>
              <a:t>.</a:t>
            </a:r>
            <a:endParaRPr lang="en-US" sz="1700" dirty="0"/>
          </a:p>
        </p:txBody>
      </p:sp>
      <p:pic>
        <p:nvPicPr>
          <p:cNvPr id="5" name="Content Placeholder 4"/>
          <p:cNvPicPr>
            <a:picLocks noGrp="1" noChangeAspect="1"/>
          </p:cNvPicPr>
          <p:nvPr>
            <p:ph sz="half" idx="2"/>
          </p:nvPr>
        </p:nvPicPr>
        <p:blipFill>
          <a:blip r:embed="rId2"/>
          <a:stretch>
            <a:fillRect/>
          </a:stretch>
        </p:blipFill>
        <p:spPr>
          <a:xfrm>
            <a:off x="5145677" y="2423295"/>
            <a:ext cx="3200400" cy="3200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97489442"/>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SHOULDN’T FORGO </a:t>
            </a:r>
            <a:r>
              <a:rPr lang="en-US" dirty="0" smtClean="0"/>
              <a:t/>
            </a:r>
            <a:br>
              <a:rPr lang="en-US" dirty="0" smtClean="0"/>
            </a:br>
            <a:r>
              <a:rPr lang="en-US" dirty="0" smtClean="0"/>
              <a:t>OTHER </a:t>
            </a:r>
            <a:r>
              <a:rPr lang="en-US" dirty="0"/>
              <a:t>MEDICATIONS</a:t>
            </a:r>
          </a:p>
        </p:txBody>
      </p:sp>
      <p:sp>
        <p:nvSpPr>
          <p:cNvPr id="3" name="Content Placeholder 2"/>
          <p:cNvSpPr>
            <a:spLocks noGrp="1"/>
          </p:cNvSpPr>
          <p:nvPr>
            <p:ph idx="1"/>
          </p:nvPr>
        </p:nvSpPr>
        <p:spPr/>
        <p:txBody>
          <a:bodyPr>
            <a:normAutofit/>
          </a:bodyPr>
          <a:lstStyle/>
          <a:p>
            <a:pPr algn="ctr">
              <a:lnSpc>
                <a:spcPct val="100000"/>
              </a:lnSpc>
            </a:pPr>
            <a:r>
              <a:rPr lang="en-US" sz="1900" dirty="0"/>
              <a:t>Cannabis and CBD can work synergistically with conventional medications, but patients need to be aware of potential side effects</a:t>
            </a:r>
            <a:r>
              <a:rPr lang="en-US" sz="1900" dirty="0" smtClean="0"/>
              <a:t>.</a:t>
            </a:r>
            <a:endParaRPr lang="en-US" sz="1900" dirty="0"/>
          </a:p>
        </p:txBody>
      </p:sp>
      <p:graphicFrame>
        <p:nvGraphicFramePr>
          <p:cNvPr id="4" name="Diagram 3"/>
          <p:cNvGraphicFramePr/>
          <p:nvPr>
            <p:extLst>
              <p:ext uri="{D42A27DB-BD31-4B8C-83A1-F6EECF244321}">
                <p14:modId xmlns:p14="http://schemas.microsoft.com/office/powerpoint/2010/main" val="1141983342"/>
              </p:ext>
            </p:extLst>
          </p:nvPr>
        </p:nvGraphicFramePr>
        <p:xfrm>
          <a:off x="1128712" y="3328989"/>
          <a:ext cx="6929437" cy="250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1863449"/>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CBD &amp; THC: Power Couple</a:t>
            </a:r>
          </a:p>
        </p:txBody>
      </p:sp>
      <p:sp>
        <p:nvSpPr>
          <p:cNvPr id="3" name="Content Placeholder 2"/>
          <p:cNvSpPr>
            <a:spLocks noGrp="1"/>
          </p:cNvSpPr>
          <p:nvPr>
            <p:ph sz="half" idx="1"/>
          </p:nvPr>
        </p:nvSpPr>
        <p:spPr>
          <a:xfrm>
            <a:off x="768096" y="2286000"/>
            <a:ext cx="3218117" cy="4023360"/>
          </a:xfrm>
        </p:spPr>
        <p:txBody>
          <a:bodyPr>
            <a:normAutofit/>
          </a:bodyPr>
          <a:lstStyle/>
          <a:p>
            <a:pPr marL="228600" indent="-228600">
              <a:lnSpc>
                <a:spcPct val="100000"/>
              </a:lnSpc>
              <a:spcBef>
                <a:spcPts val="0"/>
              </a:spcBef>
              <a:spcAft>
                <a:spcPts val="0"/>
              </a:spcAft>
              <a:buFont typeface="Wingdings" charset="2"/>
              <a:buChar char="§"/>
            </a:pPr>
            <a:r>
              <a:rPr lang="en-US" sz="1800" dirty="0" err="1"/>
              <a:t>Cannabidol</a:t>
            </a:r>
            <a:r>
              <a:rPr lang="en-US" sz="1800" dirty="0"/>
              <a:t> (CBD) &amp; tetrahydrocannabinol (THC) both have significant medicinal attributes.</a:t>
            </a:r>
          </a:p>
          <a:p>
            <a:pPr marL="228600" indent="-228600">
              <a:lnSpc>
                <a:spcPct val="100000"/>
              </a:lnSpc>
              <a:spcBef>
                <a:spcPts val="0"/>
              </a:spcBef>
              <a:spcAft>
                <a:spcPts val="0"/>
              </a:spcAft>
              <a:buFont typeface="Wingdings" charset="2"/>
              <a:buChar char="§"/>
            </a:pPr>
            <a:r>
              <a:rPr lang="en-US" sz="1800" dirty="0"/>
              <a:t>CBD &amp; THC work synergistically for therapeutic benefit.</a:t>
            </a:r>
          </a:p>
          <a:p>
            <a:pPr marL="228600" indent="-228600">
              <a:lnSpc>
                <a:spcPct val="100000"/>
              </a:lnSpc>
              <a:spcBef>
                <a:spcPts val="0"/>
              </a:spcBef>
              <a:spcAft>
                <a:spcPts val="0"/>
              </a:spcAft>
              <a:buFont typeface="Wingdings" charset="2"/>
              <a:buChar char="§"/>
            </a:pPr>
            <a:r>
              <a:rPr lang="en-US" sz="1800" dirty="0"/>
              <a:t>CBD and THC work better in combination than as isolates.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2625" y="2286000"/>
            <a:ext cx="3565525" cy="3565525"/>
          </a:xfrm>
          <a:prstGeom prst="ellipse">
            <a:avLst/>
          </a:prstGeom>
          <a:ln>
            <a:noFill/>
          </a:ln>
          <a:effectLst>
            <a:softEdge rad="112500"/>
          </a:effectLst>
        </p:spPr>
      </p:pic>
    </p:spTree>
    <p:extLst>
      <p:ext uri="{BB962C8B-B14F-4D97-AF65-F5344CB8AC3E}">
        <p14:creationId xmlns:p14="http://schemas.microsoft.com/office/powerpoint/2010/main" val="2053565704"/>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CBD and THC are neuroprotective antioxidants</a:t>
            </a: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480" y="2517445"/>
            <a:ext cx="6921928" cy="32987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8737940"/>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CBD magnifies  THC’s </a:t>
            </a:r>
            <a:br>
              <a:rPr lang="en-US" dirty="0"/>
            </a:br>
            <a:r>
              <a:rPr lang="en-US" dirty="0"/>
              <a:t>inhibitory effect on brain cancer</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8821" y="2365692"/>
            <a:ext cx="6369241" cy="35866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697197531"/>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Cannabis therapeutics for TBI</a:t>
            </a:r>
          </a:p>
        </p:txBody>
      </p:sp>
      <p:sp>
        <p:nvSpPr>
          <p:cNvPr id="3" name="Content Placeholder 2"/>
          <p:cNvSpPr>
            <a:spLocks noGrp="1"/>
          </p:cNvSpPr>
          <p:nvPr>
            <p:ph sz="half" idx="1"/>
          </p:nvPr>
        </p:nvSpPr>
        <p:spPr>
          <a:xfrm>
            <a:off x="768096" y="2286000"/>
            <a:ext cx="3632454" cy="4023360"/>
          </a:xfrm>
        </p:spPr>
        <p:txBody>
          <a:bodyPr>
            <a:normAutofit/>
          </a:bodyPr>
          <a:lstStyle/>
          <a:p>
            <a:pPr marL="228600" indent="-228600">
              <a:lnSpc>
                <a:spcPct val="100000"/>
              </a:lnSpc>
              <a:spcBef>
                <a:spcPts val="0"/>
              </a:spcBef>
              <a:spcAft>
                <a:spcPts val="0"/>
              </a:spcAft>
              <a:buFont typeface="Wingdings" charset="2"/>
              <a:buChar char="§"/>
            </a:pPr>
            <a:r>
              <a:rPr lang="en-US" sz="1800" dirty="0"/>
              <a:t>One doesn’t have to smoke marijuana or get high to experience the plant’s medical benefits.</a:t>
            </a:r>
          </a:p>
          <a:p>
            <a:pPr marL="228600" indent="-228600">
              <a:lnSpc>
                <a:spcPct val="100000"/>
              </a:lnSpc>
              <a:spcBef>
                <a:spcPts val="0"/>
              </a:spcBef>
              <a:spcAft>
                <a:spcPts val="0"/>
              </a:spcAft>
              <a:buFont typeface="Wingdings" charset="2"/>
              <a:buChar char="§"/>
            </a:pPr>
            <a:r>
              <a:rPr lang="en-US" sz="1800" dirty="0"/>
              <a:t>Measurable doses of CBD-rich cannabis remedies are available in various non-</a:t>
            </a:r>
            <a:r>
              <a:rPr lang="en-US" sz="1800" dirty="0" err="1"/>
              <a:t>smokable</a:t>
            </a:r>
            <a:r>
              <a:rPr lang="en-US" sz="1800" dirty="0"/>
              <a:t> forms.</a:t>
            </a:r>
          </a:p>
          <a:p>
            <a:pPr marL="228600" indent="-228600">
              <a:lnSpc>
                <a:spcPct val="100000"/>
              </a:lnSpc>
              <a:spcBef>
                <a:spcPts val="0"/>
              </a:spcBef>
              <a:spcAft>
                <a:spcPts val="0"/>
              </a:spcAft>
              <a:buFont typeface="Wingdings" charset="2"/>
              <a:buChar char="§"/>
            </a:pPr>
            <a:r>
              <a:rPr lang="en-US" sz="1800" dirty="0"/>
              <a:t>CBD-rich products can be taken sublingually, orally or applied topically.</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35500" y="2437193"/>
            <a:ext cx="3565525" cy="25397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87527630"/>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a:t>
            </a:r>
            <a:r>
              <a:rPr lang="en-US" dirty="0" err="1" smtClean="0"/>
              <a:t>psychoactivity</a:t>
            </a:r>
            <a:endParaRPr lang="en-US" dirty="0"/>
          </a:p>
        </p:txBody>
      </p:sp>
      <p:sp>
        <p:nvSpPr>
          <p:cNvPr id="3" name="Content Placeholder 2"/>
          <p:cNvSpPr>
            <a:spLocks noGrp="1"/>
          </p:cNvSpPr>
          <p:nvPr>
            <p:ph sz="half" idx="1"/>
          </p:nvPr>
        </p:nvSpPr>
        <p:spPr>
          <a:xfrm>
            <a:off x="768096" y="2286000"/>
            <a:ext cx="3632454" cy="4023360"/>
          </a:xfrm>
        </p:spPr>
        <p:txBody>
          <a:bodyPr>
            <a:noAutofit/>
          </a:bodyPr>
          <a:lstStyle/>
          <a:p>
            <a:pPr marL="228600" indent="-228600">
              <a:lnSpc>
                <a:spcPct val="100000"/>
              </a:lnSpc>
              <a:spcBef>
                <a:spcPts val="0"/>
              </a:spcBef>
              <a:spcAft>
                <a:spcPts val="0"/>
              </a:spcAft>
              <a:buFont typeface="Wingdings" charset="2"/>
              <a:buChar char="§"/>
            </a:pPr>
            <a:r>
              <a:rPr lang="en-US" sz="1800" dirty="0"/>
              <a:t>Medical use of cannabis depends on managing its psychoactive properties.</a:t>
            </a:r>
          </a:p>
          <a:p>
            <a:pPr marL="228600" indent="-228600">
              <a:lnSpc>
                <a:spcPct val="100000"/>
              </a:lnSpc>
              <a:spcBef>
                <a:spcPts val="0"/>
              </a:spcBef>
              <a:spcAft>
                <a:spcPts val="0"/>
              </a:spcAft>
              <a:buFont typeface="Wingdings" charset="2"/>
              <a:buChar char="§"/>
            </a:pPr>
            <a:r>
              <a:rPr lang="en-US" sz="1800" dirty="0"/>
              <a:t>CBD can lessen or neutralize the THC high depending on how much of each is in a given product.</a:t>
            </a:r>
          </a:p>
          <a:p>
            <a:pPr marL="228600" indent="-228600">
              <a:lnSpc>
                <a:spcPct val="100000"/>
              </a:lnSpc>
              <a:spcBef>
                <a:spcPts val="0"/>
              </a:spcBef>
              <a:spcAft>
                <a:spcPts val="0"/>
              </a:spcAft>
              <a:buFont typeface="Wingdings" charset="2"/>
              <a:buChar char="§"/>
            </a:pPr>
            <a:r>
              <a:rPr lang="en-US" sz="1800" dirty="0"/>
              <a:t>A greater ratio of CBD:THC means less of a high.</a:t>
            </a:r>
          </a:p>
          <a:p>
            <a:pPr marL="228600" indent="-228600">
              <a:lnSpc>
                <a:spcPct val="100000"/>
              </a:lnSpc>
              <a:spcBef>
                <a:spcPts val="0"/>
              </a:spcBef>
              <a:spcAft>
                <a:spcPts val="0"/>
              </a:spcAft>
              <a:buFont typeface="Wingdings" charset="2"/>
              <a:buChar char="§"/>
            </a:pPr>
            <a:r>
              <a:rPr lang="en-US" sz="1800" dirty="0"/>
              <a:t>The goal is to administer consistent, measurable doses of a CBD-rich remedy with as much THC as a person is comfortable </a:t>
            </a:r>
            <a:r>
              <a:rPr lang="en-US" sz="1800" dirty="0" smtClean="0"/>
              <a:t>with</a:t>
            </a:r>
            <a:endParaRPr lang="en-US" sz="1800" dirty="0"/>
          </a:p>
        </p:txBody>
      </p:sp>
      <p:pic>
        <p:nvPicPr>
          <p:cNvPr id="5" name="Content Placeholder 4"/>
          <p:cNvPicPr>
            <a:picLocks noGrp="1" noChangeAspect="1"/>
          </p:cNvPicPr>
          <p:nvPr>
            <p:ph sz="half" idx="2"/>
          </p:nvPr>
        </p:nvPicPr>
        <p:blipFill>
          <a:blip r:embed="rId2"/>
          <a:stretch>
            <a:fillRect/>
          </a:stretch>
        </p:blipFill>
        <p:spPr>
          <a:xfrm>
            <a:off x="4766310" y="2440033"/>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98001089"/>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8096" y="471509"/>
            <a:ext cx="4675442" cy="1737360"/>
          </a:xfrm>
        </p:spPr>
        <p:txBody>
          <a:bodyPr/>
          <a:lstStyle/>
          <a:p>
            <a:r>
              <a:rPr lang="en-US" sz="4400" dirty="0" smtClean="0"/>
              <a:t>Acknowledgements</a:t>
            </a:r>
            <a:endParaRPr lang="en-US" sz="4400" dirty="0"/>
          </a:p>
        </p:txBody>
      </p:sp>
      <p:pic>
        <p:nvPicPr>
          <p:cNvPr id="12" name="Content Placeholder 11"/>
          <p:cNvPicPr>
            <a:picLocks noGrp="1" noChangeAspect="1"/>
          </p:cNvPicPr>
          <p:nvPr>
            <p:ph idx="1"/>
          </p:nvPr>
        </p:nvPicPr>
        <p:blipFill>
          <a:blip r:embed="rId2"/>
          <a:stretch>
            <a:fillRect/>
          </a:stretch>
        </p:blipFill>
        <p:spPr>
          <a:xfrm>
            <a:off x="3036033" y="2208869"/>
            <a:ext cx="3291840" cy="32846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3"/>
          <a:stretch>
            <a:fillRect/>
          </a:stretch>
        </p:blipFill>
        <p:spPr>
          <a:xfrm>
            <a:off x="3241939" y="2392589"/>
            <a:ext cx="2201599" cy="281600"/>
          </a:xfrm>
          <a:prstGeom prst="rect">
            <a:avLst/>
          </a:prstGeom>
        </p:spPr>
      </p:pic>
    </p:spTree>
    <p:extLst>
      <p:ext uri="{BB962C8B-B14F-4D97-AF65-F5344CB8AC3E}">
        <p14:creationId xmlns:p14="http://schemas.microsoft.com/office/powerpoint/2010/main" val="1440972593"/>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pic>
        <p:nvPicPr>
          <p:cNvPr id="7" name="Content Placeholder 6"/>
          <p:cNvPicPr>
            <a:picLocks noGrp="1" noChangeAspect="1"/>
          </p:cNvPicPr>
          <p:nvPr>
            <p:ph idx="1"/>
          </p:nvPr>
        </p:nvPicPr>
        <p:blipFill>
          <a:blip r:embed="rId2"/>
          <a:stretch>
            <a:fillRect/>
          </a:stretch>
        </p:blipFill>
        <p:spPr>
          <a:xfrm>
            <a:off x="2387599" y="2084832"/>
            <a:ext cx="4022725" cy="4022725"/>
          </a:xfrm>
          <a:prstGeom prst="rect">
            <a:avLst/>
          </a:prstGeom>
        </p:spPr>
      </p:pic>
      <p:pic>
        <p:nvPicPr>
          <p:cNvPr id="4" name="Content Placeholder 8"/>
          <p:cNvPicPr>
            <a:picLocks noChangeAspect="1"/>
          </p:cNvPicPr>
          <p:nvPr/>
        </p:nvPicPr>
        <p:blipFill>
          <a:blip r:embed="rId3"/>
          <a:srcRect l="-1323" r="-1323"/>
          <a:stretch>
            <a:fillRect/>
          </a:stretch>
        </p:blipFill>
        <p:spPr>
          <a:xfrm>
            <a:off x="5779292" y="4767889"/>
            <a:ext cx="1262063" cy="791134"/>
          </a:xfrm>
          <a:prstGeom prst="rect">
            <a:avLst/>
          </a:prstGeom>
        </p:spPr>
      </p:pic>
    </p:spTree>
    <p:extLst>
      <p:ext uri="{BB962C8B-B14F-4D97-AF65-F5344CB8AC3E}">
        <p14:creationId xmlns:p14="http://schemas.microsoft.com/office/powerpoint/2010/main" val="2064702873"/>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government patent on cannabinoids for </a:t>
            </a:r>
            <a:r>
              <a:rPr lang="en-US" dirty="0" smtClean="0"/>
              <a:t>neuroprotection</a:t>
            </a:r>
            <a:endParaRPr lang="en-US" dirty="0"/>
          </a:p>
        </p:txBody>
      </p:sp>
      <p:sp>
        <p:nvSpPr>
          <p:cNvPr id="4" name="Text Placeholder 3"/>
          <p:cNvSpPr>
            <a:spLocks noGrp="1"/>
          </p:cNvSpPr>
          <p:nvPr>
            <p:ph sz="half" idx="1"/>
          </p:nvPr>
        </p:nvSpPr>
        <p:spPr/>
        <p:txBody>
          <a:bodyPr>
            <a:normAutofit fontScale="92500" lnSpcReduction="20000"/>
          </a:bodyPr>
          <a:lstStyle/>
          <a:p>
            <a:pPr>
              <a:lnSpc>
                <a:spcPct val="120000"/>
              </a:lnSpc>
            </a:pPr>
            <a:r>
              <a:rPr lang="en-US" dirty="0"/>
              <a:t>“Cannabinoids have been found to have antioxidant properties [and] are found to have particular application as </a:t>
            </a:r>
            <a:r>
              <a:rPr lang="en-US" dirty="0" err="1"/>
              <a:t>neuroprotectants</a:t>
            </a:r>
            <a:r>
              <a:rPr lang="en-US" dirty="0"/>
              <a:t>, for example in </a:t>
            </a:r>
            <a:r>
              <a:rPr lang="en-US" dirty="0">
                <a:solidFill>
                  <a:srgbClr val="FF0000"/>
                </a:solidFill>
              </a:rPr>
              <a:t>limiting neurological damage following ischemic insults, such as stroke and trauma,</a:t>
            </a:r>
            <a:r>
              <a:rPr lang="en-US" dirty="0"/>
              <a:t> or in the treatment of </a:t>
            </a:r>
            <a:r>
              <a:rPr lang="en-US" dirty="0" smtClean="0"/>
              <a:t>neuro-degenerative </a:t>
            </a:r>
            <a:r>
              <a:rPr lang="en-US" dirty="0"/>
              <a:t>diseases, such as Alzheimer’s disease, Parkinson’s disease and HIV dementia.”</a:t>
            </a:r>
          </a:p>
          <a:p>
            <a:pPr>
              <a:lnSpc>
                <a:spcPct val="120000"/>
              </a:lnSpc>
            </a:pPr>
            <a:r>
              <a:rPr lang="en-US" sz="1200" dirty="0"/>
              <a:t>—From 2003 U.S Department of Health and Human Services patent titled Cannabinoids as antioxidants and </a:t>
            </a:r>
            <a:r>
              <a:rPr lang="en-US" sz="1200" dirty="0" err="1" smtClean="0"/>
              <a:t>neuroprotectants</a:t>
            </a:r>
            <a:endParaRPr lang="en-US" sz="1200" dirty="0"/>
          </a:p>
        </p:txBody>
      </p:sp>
      <p:pic>
        <p:nvPicPr>
          <p:cNvPr id="8" name="Content Placeholder 7"/>
          <p:cNvPicPr>
            <a:picLocks noGrp="1" noChangeAspect="1"/>
          </p:cNvPicPr>
          <p:nvPr>
            <p:ph sz="half" idx="2"/>
          </p:nvPr>
        </p:nvPicPr>
        <p:blipFill>
          <a:blip r:embed="rId2"/>
          <a:stretch>
            <a:fillRect/>
          </a:stretch>
        </p:blipFill>
        <p:spPr>
          <a:xfrm>
            <a:off x="4955177" y="2480082"/>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1447858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Marijuana </a:t>
            </a:r>
            <a:r>
              <a:rPr lang="en-US" smtClean="0"/>
              <a:t>use </a:t>
            </a:r>
            <a:r>
              <a:rPr lang="en-US" smtClean="0"/>
              <a:t>“is </a:t>
            </a:r>
            <a:r>
              <a:rPr lang="en-US" dirty="0" smtClean="0"/>
              <a:t>associated with decreased mortality in adult patients </a:t>
            </a:r>
            <a:r>
              <a:rPr lang="en-US" smtClean="0"/>
              <a:t>sustaining </a:t>
            </a:r>
            <a:r>
              <a:rPr lang="en-US" smtClean="0"/>
              <a:t>TBI”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264" y="2791137"/>
            <a:ext cx="7158037" cy="29580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17670018"/>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CANNABIS  WORKS</a:t>
            </a:r>
          </a:p>
        </p:txBody>
      </p:sp>
      <p:sp>
        <p:nvSpPr>
          <p:cNvPr id="3" name="Content Placeholder 2"/>
          <p:cNvSpPr>
            <a:spLocks noGrp="1"/>
          </p:cNvSpPr>
          <p:nvPr>
            <p:ph sz="half" idx="1"/>
          </p:nvPr>
        </p:nvSpPr>
        <p:spPr>
          <a:xfrm>
            <a:off x="768096" y="2286000"/>
            <a:ext cx="2546604" cy="4023360"/>
          </a:xfrm>
        </p:spPr>
        <p:txBody>
          <a:bodyPr>
            <a:normAutofit/>
          </a:bodyPr>
          <a:lstStyle/>
          <a:p>
            <a:pPr marL="228600" indent="-228600">
              <a:lnSpc>
                <a:spcPct val="100000"/>
              </a:lnSpc>
              <a:buFont typeface="Wingdings" charset="2"/>
              <a:buChar char="§"/>
            </a:pPr>
            <a:r>
              <a:rPr lang="en-US" sz="1900" dirty="0" err="1"/>
              <a:t>Phytocannabinoids</a:t>
            </a:r>
            <a:r>
              <a:rPr lang="en-US" sz="1900" dirty="0"/>
              <a:t> mimic </a:t>
            </a:r>
            <a:r>
              <a:rPr lang="en-US" sz="1900" dirty="0" smtClean="0"/>
              <a:t>&amp; augment the effects </a:t>
            </a:r>
            <a:r>
              <a:rPr lang="en-US" sz="1900" dirty="0"/>
              <a:t>of endogenous cannabinoids.</a:t>
            </a:r>
          </a:p>
          <a:p>
            <a:pPr marL="228600" indent="-228600">
              <a:lnSpc>
                <a:spcPct val="100000"/>
              </a:lnSpc>
              <a:buFont typeface="Wingdings" charset="2"/>
              <a:buChar char="§"/>
            </a:pPr>
            <a:r>
              <a:rPr lang="en-US" sz="1900" dirty="0" smtClean="0"/>
              <a:t>Endogenous CBs are </a:t>
            </a:r>
            <a:r>
              <a:rPr lang="en-US" sz="1900" dirty="0"/>
              <a:t>part of the endocannabinoid system.</a:t>
            </a:r>
          </a:p>
        </p:txBody>
      </p:sp>
      <p:pic>
        <p:nvPicPr>
          <p:cNvPr id="5" name="Content Placeholder 5"/>
          <p:cNvPicPr>
            <a:picLocks noChangeAspect="1"/>
          </p:cNvPicPr>
          <p:nvPr/>
        </p:nvPicPr>
        <p:blipFill>
          <a:blip r:embed="rId2"/>
          <a:stretch>
            <a:fillRect/>
          </a:stretch>
        </p:blipFill>
        <p:spPr>
          <a:xfrm>
            <a:off x="3614738" y="2371728"/>
            <a:ext cx="2687212" cy="2217924"/>
          </a:xfrm>
          <a:prstGeom prst="rect">
            <a:avLst/>
          </a:prstGeom>
          <a:ln w="127000" cap="rnd">
            <a:solidFill>
              <a:schemeClr val="accent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4"/>
          <p:cNvPicPr>
            <a:picLocks/>
          </p:cNvPicPr>
          <p:nvPr/>
        </p:nvPicPr>
        <p:blipFill>
          <a:blip r:embed="rId3"/>
          <a:stretch>
            <a:fillRect/>
          </a:stretch>
        </p:blipFill>
        <p:spPr>
          <a:xfrm>
            <a:off x="5629276" y="4190094"/>
            <a:ext cx="2688336" cy="2221992"/>
          </a:xfrm>
          <a:prstGeom prst="rect">
            <a:avLst/>
          </a:prstGeom>
          <a:ln w="127000" cap="rnd">
            <a:solidFill>
              <a:schemeClr val="accent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2366171"/>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5" y="471509"/>
            <a:ext cx="5264843" cy="1737360"/>
          </a:xfrm>
        </p:spPr>
        <p:txBody>
          <a:bodyPr/>
          <a:lstStyle/>
          <a:p>
            <a:r>
              <a:rPr lang="en-US" sz="4000" dirty="0" smtClean="0"/>
              <a:t>The Endocannabinoid System</a:t>
            </a:r>
            <a:endParaRPr lang="en-US" sz="4000" dirty="0"/>
          </a:p>
        </p:txBody>
      </p:sp>
      <p:sp>
        <p:nvSpPr>
          <p:cNvPr id="4" name="Text Placeholder 3"/>
          <p:cNvSpPr>
            <a:spLocks noGrp="1"/>
          </p:cNvSpPr>
          <p:nvPr>
            <p:ph type="body" sz="half" idx="2"/>
          </p:nvPr>
        </p:nvSpPr>
        <p:spPr>
          <a:xfrm>
            <a:off x="851338" y="2268016"/>
            <a:ext cx="2754011" cy="3762294"/>
          </a:xfrm>
        </p:spPr>
        <p:txBody>
          <a:bodyPr>
            <a:normAutofit/>
          </a:bodyPr>
          <a:lstStyle/>
          <a:p>
            <a:pPr>
              <a:lnSpc>
                <a:spcPct val="100000"/>
              </a:lnSpc>
            </a:pPr>
            <a:r>
              <a:rPr lang="en-US" sz="1900" dirty="0" smtClean="0"/>
              <a:t>A healthy ECS plays a major role in neural signaling, </a:t>
            </a:r>
            <a:r>
              <a:rPr lang="en-US" sz="1900" dirty="0" smtClean="0"/>
              <a:t>immune </a:t>
            </a:r>
            <a:r>
              <a:rPr lang="en-US" sz="1900" dirty="0" smtClean="0"/>
              <a:t>activity &amp; cellular homeostasis (balance)</a:t>
            </a:r>
            <a:endParaRPr lang="en-US" sz="19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2982989"/>
              </p:ext>
            </p:extLst>
          </p:nvPr>
        </p:nvGraphicFramePr>
        <p:xfrm>
          <a:off x="4059936" y="1673225"/>
          <a:ext cx="4259263" cy="51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1507263"/>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CANNABInoidS</a:t>
            </a:r>
            <a:r>
              <a:rPr lang="en-US" dirty="0" smtClean="0"/>
              <a:t>  </a:t>
            </a:r>
            <a:r>
              <a:rPr lang="en-US" dirty="0"/>
              <a:t>V.  DEMENTIA</a:t>
            </a:r>
            <a:r>
              <a:rPr lang="en-US" sz="1800" dirty="0"/>
              <a:t> </a:t>
            </a:r>
            <a:endParaRPr lang="en-US" dirty="0"/>
          </a:p>
        </p:txBody>
      </p:sp>
      <p:pic>
        <p:nvPicPr>
          <p:cNvPr id="8" name="Content Placeholder 7"/>
          <p:cNvPicPr>
            <a:picLocks noGrp="1" noChangeAspect="1"/>
          </p:cNvPicPr>
          <p:nvPr>
            <p:ph sz="half" idx="1"/>
          </p:nvPr>
        </p:nvPicPr>
        <p:blipFill>
          <a:blip r:embed="rId2"/>
          <a:stretch>
            <a:fillRect/>
          </a:stretch>
        </p:blipFill>
        <p:spPr>
          <a:xfrm>
            <a:off x="976312" y="2486025"/>
            <a:ext cx="3291840" cy="3291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 Placeholder 3"/>
          <p:cNvSpPr>
            <a:spLocks noGrp="1"/>
          </p:cNvSpPr>
          <p:nvPr>
            <p:ph sz="half" idx="2"/>
          </p:nvPr>
        </p:nvSpPr>
        <p:spPr>
          <a:xfrm>
            <a:off x="4700588" y="2286000"/>
            <a:ext cx="3529012" cy="4023360"/>
          </a:xfrm>
        </p:spPr>
        <p:txBody>
          <a:bodyPr>
            <a:noAutofit/>
          </a:bodyPr>
          <a:lstStyle/>
          <a:p>
            <a:pPr>
              <a:lnSpc>
                <a:spcPct val="100000"/>
              </a:lnSpc>
            </a:pPr>
            <a:r>
              <a:rPr lang="en-US" sz="1900" dirty="0"/>
              <a:t>“</a:t>
            </a:r>
            <a:r>
              <a:rPr lang="en-US" sz="1900" dirty="0">
                <a:solidFill>
                  <a:srgbClr val="FF0000"/>
                </a:solidFill>
              </a:rPr>
              <a:t>Cannabinoids </a:t>
            </a:r>
            <a:r>
              <a:rPr lang="en-US" sz="1900" dirty="0"/>
              <a:t>as regulators of </a:t>
            </a:r>
            <a:r>
              <a:rPr lang="en-US" sz="1900" dirty="0" smtClean="0"/>
              <a:t>mitochondrial </a:t>
            </a:r>
            <a:r>
              <a:rPr lang="en-US" sz="1900" dirty="0"/>
              <a:t>activity</a:t>
            </a:r>
            <a:r>
              <a:rPr lang="en-US" sz="1900" dirty="0" smtClean="0"/>
              <a:t>. . . </a:t>
            </a:r>
            <a:r>
              <a:rPr lang="en-US" sz="1900" dirty="0">
                <a:solidFill>
                  <a:srgbClr val="FF0000"/>
                </a:solidFill>
              </a:rPr>
              <a:t>protect neurons on </a:t>
            </a:r>
            <a:r>
              <a:rPr lang="en-US" sz="1900" dirty="0" smtClean="0">
                <a:solidFill>
                  <a:srgbClr val="FF0000"/>
                </a:solidFill>
              </a:rPr>
              <a:t>the </a:t>
            </a:r>
            <a:r>
              <a:rPr lang="en-US" sz="1900" dirty="0" smtClean="0">
                <a:solidFill>
                  <a:srgbClr val="FF0000"/>
                </a:solidFill>
              </a:rPr>
              <a:t>molecular level </a:t>
            </a:r>
            <a:r>
              <a:rPr lang="en-US" sz="1900" dirty="0" smtClean="0"/>
              <a:t>. . . </a:t>
            </a:r>
            <a:r>
              <a:rPr lang="en-US" sz="1900" dirty="0" err="1"/>
              <a:t>Neuroinflammatory</a:t>
            </a:r>
            <a:r>
              <a:rPr lang="en-US" sz="1900" dirty="0"/>
              <a:t> </a:t>
            </a:r>
            <a:r>
              <a:rPr lang="en-US" sz="1900" dirty="0" smtClean="0"/>
              <a:t>processes </a:t>
            </a:r>
            <a:r>
              <a:rPr lang="en-US" sz="1900" dirty="0"/>
              <a:t>contributing to the </a:t>
            </a:r>
            <a:r>
              <a:rPr lang="en-US" sz="1900" dirty="0" smtClean="0"/>
              <a:t>progression </a:t>
            </a:r>
            <a:r>
              <a:rPr lang="en-US" sz="1900" dirty="0"/>
              <a:t>of normal brain ageing and </a:t>
            </a:r>
            <a:br>
              <a:rPr lang="en-US" sz="1900" dirty="0"/>
            </a:br>
            <a:r>
              <a:rPr lang="en-US" sz="1900" dirty="0"/>
              <a:t>to the pathogenesis of </a:t>
            </a:r>
            <a:r>
              <a:rPr lang="en-US" sz="1900" dirty="0" smtClean="0">
                <a:solidFill>
                  <a:srgbClr val="FF0000"/>
                </a:solidFill>
              </a:rPr>
              <a:t>neurodegenerative diseases </a:t>
            </a:r>
            <a:r>
              <a:rPr lang="en-US" sz="1900" dirty="0">
                <a:solidFill>
                  <a:srgbClr val="FF0000"/>
                </a:solidFill>
              </a:rPr>
              <a:t>are suppressed </a:t>
            </a:r>
            <a:r>
              <a:rPr lang="en-US" sz="1900" dirty="0" smtClean="0">
                <a:solidFill>
                  <a:srgbClr val="FF0000"/>
                </a:solidFill>
              </a:rPr>
              <a:t>by </a:t>
            </a:r>
            <a:r>
              <a:rPr lang="en-US" sz="1900" dirty="0">
                <a:solidFill>
                  <a:srgbClr val="FF0000"/>
                </a:solidFill>
              </a:rPr>
              <a:t>cannabinoids, </a:t>
            </a:r>
            <a:r>
              <a:rPr lang="en-US" sz="1900" dirty="0"/>
              <a:t>suggesting that they </a:t>
            </a:r>
            <a:r>
              <a:rPr lang="en-US" sz="1900" dirty="0" smtClean="0"/>
              <a:t>may </a:t>
            </a:r>
            <a:r>
              <a:rPr lang="en-US" sz="1900" dirty="0"/>
              <a:t>also influence the ageing process </a:t>
            </a:r>
            <a:br>
              <a:rPr lang="en-US" sz="1900" dirty="0"/>
            </a:br>
            <a:r>
              <a:rPr lang="en-US" sz="1900" dirty="0"/>
              <a:t>on the system level</a:t>
            </a:r>
            <a:r>
              <a:rPr lang="en-US" sz="1900" dirty="0" smtClean="0"/>
              <a:t>.”</a:t>
            </a:r>
          </a:p>
          <a:p>
            <a:pPr>
              <a:lnSpc>
                <a:spcPct val="100000"/>
              </a:lnSpc>
            </a:pPr>
            <a:r>
              <a:rPr lang="en-US" sz="1100" dirty="0" smtClean="0"/>
              <a:t>—</a:t>
            </a:r>
            <a:r>
              <a:rPr lang="en-US" sz="1100" i="1" dirty="0" smtClean="0"/>
              <a:t>The </a:t>
            </a:r>
            <a:r>
              <a:rPr lang="en-US" sz="1100" i="1" dirty="0"/>
              <a:t>endocannabinoid system in normal and pathological brain aging</a:t>
            </a:r>
            <a:r>
              <a:rPr lang="en-US" sz="1100" dirty="0" smtClean="0"/>
              <a:t>, </a:t>
            </a:r>
            <a:r>
              <a:rPr lang="en-US" sz="1100" dirty="0"/>
              <a:t>Philosophical Transactions of the Royal Society, </a:t>
            </a:r>
            <a:r>
              <a:rPr lang="en-US" sz="1100" i="1" dirty="0"/>
              <a:t>Feb. 21, 2016</a:t>
            </a:r>
          </a:p>
        </p:txBody>
      </p:sp>
    </p:spTree>
    <p:extLst>
      <p:ext uri="{BB962C8B-B14F-4D97-AF65-F5344CB8AC3E}">
        <p14:creationId xmlns:p14="http://schemas.microsoft.com/office/powerpoint/2010/main" val="1858865101"/>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EMPEROR SHÊN-NUNG, </a:t>
            </a:r>
            <a:r>
              <a:rPr lang="en-US" dirty="0" smtClean="0"/>
              <a:t>2700 </a:t>
            </a:r>
            <a:r>
              <a:rPr lang="en-US" dirty="0"/>
              <a:t>BCE</a:t>
            </a:r>
          </a:p>
        </p:txBody>
      </p:sp>
      <p:sp>
        <p:nvSpPr>
          <p:cNvPr id="6" name="Content Placeholder 5"/>
          <p:cNvSpPr>
            <a:spLocks noGrp="1"/>
          </p:cNvSpPr>
          <p:nvPr>
            <p:ph sz="half" idx="1"/>
          </p:nvPr>
        </p:nvSpPr>
        <p:spPr/>
        <p:txBody>
          <a:bodyPr>
            <a:noAutofit/>
          </a:bodyPr>
          <a:lstStyle/>
          <a:p>
            <a:pPr>
              <a:lnSpc>
                <a:spcPct val="100000"/>
              </a:lnSpc>
            </a:pPr>
            <a:r>
              <a:rPr lang="en-US" sz="1900" dirty="0" smtClean="0"/>
              <a:t>“Ma </a:t>
            </a:r>
            <a:r>
              <a:rPr lang="en-US" sz="1900" dirty="0"/>
              <a:t>Fen is acrid and balanced. Taking much of it may make one behold ghosts and frenetically run about. Protracted taking may enable one to communicate with the spirit light and make the body light. It mainly supplements the center and boosts the qi. </a:t>
            </a:r>
            <a:r>
              <a:rPr lang="en-US" sz="1900" dirty="0">
                <a:solidFill>
                  <a:srgbClr val="FF0000"/>
                </a:solidFill>
              </a:rPr>
              <a:t>Protracted taking may make one fat, strong, and never senile</a:t>
            </a:r>
            <a:r>
              <a:rPr lang="en-US" sz="1900" dirty="0" smtClean="0">
                <a:solidFill>
                  <a:srgbClr val="FF0000"/>
                </a:solidFill>
              </a:rPr>
              <a:t>.”</a:t>
            </a:r>
            <a:endParaRPr lang="en-US" sz="1900" dirty="0">
              <a:solidFill>
                <a:srgbClr val="FF0000"/>
              </a:solidFill>
            </a:endParaRPr>
          </a:p>
          <a:p>
            <a:pPr>
              <a:lnSpc>
                <a:spcPct val="100000"/>
              </a:lnSpc>
            </a:pPr>
            <a:r>
              <a:rPr lang="en-US" sz="1100" dirty="0" err="1"/>
              <a:t>Shou-zhong</a:t>
            </a:r>
            <a:r>
              <a:rPr lang="en-US" sz="1100" dirty="0"/>
              <a:t>, Y. 1997. The Divine Farmer's Materia </a:t>
            </a:r>
            <a:r>
              <a:rPr lang="en-US" sz="1100" dirty="0" err="1"/>
              <a:t>Medica</a:t>
            </a:r>
            <a:r>
              <a:rPr lang="en-US" sz="1100" dirty="0"/>
              <a:t>: A Translation of the Shen </a:t>
            </a:r>
            <a:r>
              <a:rPr lang="en-US" sz="1100" dirty="0" err="1"/>
              <a:t>Nong</a:t>
            </a:r>
            <a:r>
              <a:rPr lang="en-US" sz="1100" dirty="0"/>
              <a:t> Ben Cao Jing. Boulder, CO: Blue Poppy Press</a:t>
            </a:r>
            <a:r>
              <a:rPr lang="en-US" sz="1100" dirty="0" smtClean="0"/>
              <a:t>.</a:t>
            </a:r>
            <a:endParaRPr lang="en-US" sz="1100" dirty="0"/>
          </a:p>
        </p:txBody>
      </p:sp>
      <p:pic>
        <p:nvPicPr>
          <p:cNvPr id="8" name="Content Placeholder 4"/>
          <p:cNvPicPr>
            <a:picLocks noGrp="1" noChangeAspect="1"/>
          </p:cNvPicPr>
          <p:nvPr>
            <p:ph sz="half" idx="2"/>
          </p:nvPr>
        </p:nvPicPr>
        <p:blipFill>
          <a:blip r:embed="rId2"/>
          <a:stretch>
            <a:fillRect/>
          </a:stretch>
        </p:blipFill>
        <p:spPr>
          <a:xfrm>
            <a:off x="5041900" y="2441575"/>
            <a:ext cx="3291840" cy="34073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24990341"/>
      </p:ext>
    </p:extLst>
  </p:cSld>
  <p:clrMapOvr>
    <a:masterClrMapping/>
  </p:clrMapOvr>
  <p:transition spd="med">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937</TotalTime>
  <Words>1113</Words>
  <Application>Microsoft Macintosh PowerPoint</Application>
  <PresentationFormat>On-screen Show (4:3)</PresentationFormat>
  <Paragraphs>118</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Calibri</vt:lpstr>
      <vt:lpstr>Franklin Gothic Heavy</vt:lpstr>
      <vt:lpstr>Tw Cen MT</vt:lpstr>
      <vt:lpstr>Tw Cen MT Condensed</vt:lpstr>
      <vt:lpstr>Wingdings</vt:lpstr>
      <vt:lpstr>Wingdings 3</vt:lpstr>
      <vt:lpstr>Integral</vt:lpstr>
      <vt:lpstr>CBD, Medical Marijuana &amp; Traumatic Brain Injury</vt:lpstr>
      <vt:lpstr>Post-Stroke</vt:lpstr>
      <vt:lpstr>CBD and THC are neuroprotective antioxidants</vt:lpstr>
      <vt:lpstr>U.S. government patent on cannabinoids for neuroprotection</vt:lpstr>
      <vt:lpstr>Marijuana use “is associated with decreased mortality in adult patients sustaining TBI”</vt:lpstr>
      <vt:lpstr>WHY CANNABIS  WORKS</vt:lpstr>
      <vt:lpstr>The Endocannabinoid System</vt:lpstr>
      <vt:lpstr>CANNABInoidS  V.  DEMENTIA </vt:lpstr>
      <vt:lpstr>EMPEROR SHÊN-NUNG, 2700 BCE</vt:lpstr>
      <vt:lpstr>THE MASTER REGULATOR</vt:lpstr>
      <vt:lpstr>PowerPoint Presentation</vt:lpstr>
      <vt:lpstr>THE ECS IS DYSREGULATED IN NEARLY ALL DISEASE STATES</vt:lpstr>
      <vt:lpstr>Endocannabinoid system – receptors</vt:lpstr>
      <vt:lpstr>Endogenous cannabinoids </vt:lpstr>
      <vt:lpstr>TBI: ECS &amp; secondary injury cascade</vt:lpstr>
      <vt:lpstr>eCB levels in brain increase in response to TBI &amp; mediate neuroprotection</vt:lpstr>
      <vt:lpstr>CB1 activation beneficial after TBI</vt:lpstr>
      <vt:lpstr>CB1 and CB2 mediate neuroprotection after TBI</vt:lpstr>
      <vt:lpstr>CB2 &amp; microvascular injury during ischemia/reperfusion</vt:lpstr>
      <vt:lpstr>CB2 &amp; neuroinflammation</vt:lpstr>
      <vt:lpstr>CB2 &amp; neurogenesis</vt:lpstr>
      <vt:lpstr>Cannabidiol: A promiscuous compound</vt:lpstr>
      <vt:lpstr>CBD protects blood-brain barrier via serotonin and PPAR (nuclear) receptors</vt:lpstr>
      <vt:lpstr>CBD normalizes irregular heartbeat and reduces brain damage after ischemia</vt:lpstr>
      <vt:lpstr>From preclinical models  to clinical uses</vt:lpstr>
      <vt:lpstr>Preclincal study: CBD-rich cannabis oil better than single molecule CBD</vt:lpstr>
      <vt:lpstr>PHARMACEUTICAL CBD</vt:lpstr>
      <vt:lpstr>PATIENTS SHOULDN’T FORGO  OTHER MEDICATIONS</vt:lpstr>
      <vt:lpstr>CBD &amp; THC: Power Couple</vt:lpstr>
      <vt:lpstr>CBD magnifies  THC’s  inhibitory effect on brain cancer</vt:lpstr>
      <vt:lpstr>Cannabis therapeutics for TBI</vt:lpstr>
      <vt:lpstr>Managing psychoactivity</vt:lpstr>
      <vt:lpstr>Acknowledgements</vt:lpstr>
      <vt:lpstr>For More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CBD, Medical Marijuana &amp; Traumatic Brain Injury</dc:title>
  <dc:creator>Microsoft Office User</dc:creator>
  <cp:lastModifiedBy>Microsoft Office User</cp:lastModifiedBy>
  <cp:revision>124</cp:revision>
  <dcterms:created xsi:type="dcterms:W3CDTF">2018-05-03T20:26:48Z</dcterms:created>
  <dcterms:modified xsi:type="dcterms:W3CDTF">2018-05-05T01:59:52Z</dcterms:modified>
</cp:coreProperties>
</file>